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8.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9.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0.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982" r:id="rId5"/>
    <p:sldMasterId id="2147483660" r:id="rId6"/>
    <p:sldMasterId id="2147484127" r:id="rId7"/>
    <p:sldMasterId id="2147484229" r:id="rId8"/>
    <p:sldMasterId id="2147493758" r:id="rId9"/>
    <p:sldMasterId id="2147485161" r:id="rId10"/>
    <p:sldMasterId id="2147485052" r:id="rId11"/>
    <p:sldMasterId id="2147484018" r:id="rId12"/>
    <p:sldMasterId id="2147493878" r:id="rId13"/>
    <p:sldMasterId id="2147484295" r:id="rId14"/>
  </p:sldMasterIdLst>
  <p:notesMasterIdLst>
    <p:notesMasterId r:id="rId20"/>
  </p:notesMasterIdLst>
  <p:sldIdLst>
    <p:sldId id="2076137359" r:id="rId15"/>
    <p:sldId id="2076137357" r:id="rId16"/>
    <p:sldId id="2076137360" r:id="rId17"/>
    <p:sldId id="2076137352" r:id="rId18"/>
    <p:sldId id="207613735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Lab" id="{2FAF2691-FA21-421B-939C-3AFE9A3EF1C8}">
          <p14:sldIdLst>
            <p14:sldId id="2076137359"/>
          </p14:sldIdLst>
        </p14:section>
        <p14:section name="Lab Architecture" id="{3AAE29BA-7C26-4D4D-A5AA-FEC53F30A7C3}">
          <p14:sldIdLst>
            <p14:sldId id="2076137357"/>
            <p14:sldId id="2076137360"/>
            <p14:sldId id="2076137352"/>
            <p14:sldId id="207613735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0F8F3C-800E-67AE-B3AD-49AC61FB4B4F}" name="Terry Mandin" initials="TM" userId="S::temandin@microsoft.com::a55040c1-820a-4b7c-89cc-7a0cccedf46d" providerId="AD"/>
  <p188:author id="{84AE3DEC-A4EB-99A2-D529-096B77E6B588}" name="Tyler Becker" initials="TB" userId="S::tybeck@microsoft.com::97ebae5c-690f-48db-ae93-84bd3d3abd8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97393E-BB38-4CB0-9173-819C14E5674D}" v="46" dt="2021-08-12T15:51:31.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ler Becker" userId="97ebae5c-690f-48db-ae93-84bd3d3abd82" providerId="ADAL" clId="{EBD2B061-9153-4DEE-9DA3-4275F2A45F31}"/>
    <pc:docChg chg="custSel delSld modSld sldOrd addSection delSection modSection">
      <pc:chgData name="Tyler Becker" userId="97ebae5c-690f-48db-ae93-84bd3d3abd82" providerId="ADAL" clId="{EBD2B061-9153-4DEE-9DA3-4275F2A45F31}" dt="2021-05-17T20:46:32.520" v="78" actId="20577"/>
      <pc:docMkLst>
        <pc:docMk/>
      </pc:docMkLst>
      <pc:sldChg chg="del">
        <pc:chgData name="Tyler Becker" userId="97ebae5c-690f-48db-ae93-84bd3d3abd82" providerId="ADAL" clId="{EBD2B061-9153-4DEE-9DA3-4275F2A45F31}" dt="2021-05-11T19:17:14.484" v="52" actId="47"/>
        <pc:sldMkLst>
          <pc:docMk/>
          <pc:sldMk cId="3746895259" sldId="4726"/>
        </pc:sldMkLst>
      </pc:sldChg>
      <pc:sldChg chg="del">
        <pc:chgData name="Tyler Becker" userId="97ebae5c-690f-48db-ae93-84bd3d3abd82" providerId="ADAL" clId="{EBD2B061-9153-4DEE-9DA3-4275F2A45F31}" dt="2021-05-11T19:17:19.081" v="57" actId="47"/>
        <pc:sldMkLst>
          <pc:docMk/>
          <pc:sldMk cId="1130700676" sldId="10722"/>
        </pc:sldMkLst>
      </pc:sldChg>
      <pc:sldChg chg="del">
        <pc:chgData name="Tyler Becker" userId="97ebae5c-690f-48db-ae93-84bd3d3abd82" providerId="ADAL" clId="{EBD2B061-9153-4DEE-9DA3-4275F2A45F31}" dt="2021-05-11T19:17:17.795" v="55" actId="47"/>
        <pc:sldMkLst>
          <pc:docMk/>
          <pc:sldMk cId="1653513514" sldId="2076136691"/>
        </pc:sldMkLst>
      </pc:sldChg>
      <pc:sldChg chg="del">
        <pc:chgData name="Tyler Becker" userId="97ebae5c-690f-48db-ae93-84bd3d3abd82" providerId="ADAL" clId="{EBD2B061-9153-4DEE-9DA3-4275F2A45F31}" dt="2021-05-11T19:17:17.094" v="54" actId="47"/>
        <pc:sldMkLst>
          <pc:docMk/>
          <pc:sldMk cId="3526065624" sldId="2076137264"/>
        </pc:sldMkLst>
      </pc:sldChg>
      <pc:sldChg chg="del">
        <pc:chgData name="Tyler Becker" userId="97ebae5c-690f-48db-ae93-84bd3d3abd82" providerId="ADAL" clId="{EBD2B061-9153-4DEE-9DA3-4275F2A45F31}" dt="2021-05-11T19:17:16.562" v="53" actId="47"/>
        <pc:sldMkLst>
          <pc:docMk/>
          <pc:sldMk cId="3710683356" sldId="2076137296"/>
        </pc:sldMkLst>
      </pc:sldChg>
      <pc:sldChg chg="del">
        <pc:chgData name="Tyler Becker" userId="97ebae5c-690f-48db-ae93-84bd3d3abd82" providerId="ADAL" clId="{EBD2B061-9153-4DEE-9DA3-4275F2A45F31}" dt="2021-05-11T19:17:18.300" v="56" actId="47"/>
        <pc:sldMkLst>
          <pc:docMk/>
          <pc:sldMk cId="3208098287" sldId="2076137297"/>
        </pc:sldMkLst>
      </pc:sldChg>
      <pc:sldChg chg="del">
        <pc:chgData name="Tyler Becker" userId="97ebae5c-690f-48db-ae93-84bd3d3abd82" providerId="ADAL" clId="{EBD2B061-9153-4DEE-9DA3-4275F2A45F31}" dt="2021-05-11T19:17:13.648" v="51" actId="47"/>
        <pc:sldMkLst>
          <pc:docMk/>
          <pc:sldMk cId="2031615228" sldId="2076137334"/>
        </pc:sldMkLst>
      </pc:sldChg>
      <pc:sldChg chg="modSp mod">
        <pc:chgData name="Tyler Becker" userId="97ebae5c-690f-48db-ae93-84bd3d3abd82" providerId="ADAL" clId="{EBD2B061-9153-4DEE-9DA3-4275F2A45F31}" dt="2021-05-17T20:46:32.520" v="78" actId="20577"/>
        <pc:sldMkLst>
          <pc:docMk/>
          <pc:sldMk cId="2575428650" sldId="2076137352"/>
        </pc:sldMkLst>
        <pc:spChg chg="mod">
          <ac:chgData name="Tyler Becker" userId="97ebae5c-690f-48db-ae93-84bd3d3abd82" providerId="ADAL" clId="{EBD2B061-9153-4DEE-9DA3-4275F2A45F31}" dt="2021-05-17T20:46:32.520" v="78" actId="20577"/>
          <ac:spMkLst>
            <pc:docMk/>
            <pc:sldMk cId="2575428650" sldId="2076137352"/>
            <ac:spMk id="60" creationId="{8F03C831-AF4E-42A9-9F8E-077856A23A33}"/>
          </ac:spMkLst>
        </pc:spChg>
      </pc:sldChg>
      <pc:sldChg chg="del">
        <pc:chgData name="Tyler Becker" userId="97ebae5c-690f-48db-ae93-84bd3d3abd82" providerId="ADAL" clId="{EBD2B061-9153-4DEE-9DA3-4275F2A45F31}" dt="2021-05-11T19:16:56.624" v="48" actId="47"/>
        <pc:sldMkLst>
          <pc:docMk/>
          <pc:sldMk cId="917679919" sldId="2076137354"/>
        </pc:sldMkLst>
      </pc:sldChg>
      <pc:sldChg chg="modSp mod ord">
        <pc:chgData name="Tyler Becker" userId="97ebae5c-690f-48db-ae93-84bd3d3abd82" providerId="ADAL" clId="{EBD2B061-9153-4DEE-9DA3-4275F2A45F31}" dt="2021-05-17T20:46:23.919" v="71" actId="20577"/>
        <pc:sldMkLst>
          <pc:docMk/>
          <pc:sldMk cId="927290005" sldId="2076137357"/>
        </pc:sldMkLst>
        <pc:spChg chg="mod">
          <ac:chgData name="Tyler Becker" userId="97ebae5c-690f-48db-ae93-84bd3d3abd82" providerId="ADAL" clId="{EBD2B061-9153-4DEE-9DA3-4275F2A45F31}" dt="2021-05-17T20:46:23.919" v="71" actId="20577"/>
          <ac:spMkLst>
            <pc:docMk/>
            <pc:sldMk cId="927290005" sldId="2076137357"/>
            <ac:spMk id="60" creationId="{8F03C831-AF4E-42A9-9F8E-077856A23A33}"/>
          </ac:spMkLst>
        </pc:spChg>
      </pc:sldChg>
      <pc:sldChg chg="del">
        <pc:chgData name="Tyler Becker" userId="97ebae5c-690f-48db-ae93-84bd3d3abd82" providerId="ADAL" clId="{EBD2B061-9153-4DEE-9DA3-4275F2A45F31}" dt="2021-05-11T19:16:56.624" v="48" actId="47"/>
        <pc:sldMkLst>
          <pc:docMk/>
          <pc:sldMk cId="1720941391" sldId="2076137358"/>
        </pc:sldMkLst>
      </pc:sldChg>
      <pc:sldChg chg="addSp delSp modSp mod modClrScheme chgLayout">
        <pc:chgData name="Tyler Becker" userId="97ebae5c-690f-48db-ae93-84bd3d3abd82" providerId="ADAL" clId="{EBD2B061-9153-4DEE-9DA3-4275F2A45F31}" dt="2021-05-11T19:16:41.218" v="47" actId="20577"/>
        <pc:sldMkLst>
          <pc:docMk/>
          <pc:sldMk cId="3902557901" sldId="2076137359"/>
        </pc:sldMkLst>
        <pc:spChg chg="del mod ord">
          <ac:chgData name="Tyler Becker" userId="97ebae5c-690f-48db-ae93-84bd3d3abd82" providerId="ADAL" clId="{EBD2B061-9153-4DEE-9DA3-4275F2A45F31}" dt="2021-05-11T19:16:21.078" v="0" actId="700"/>
          <ac:spMkLst>
            <pc:docMk/>
            <pc:sldMk cId="3902557901" sldId="2076137359"/>
            <ac:spMk id="2" creationId="{9024BACD-6856-47C8-8FC9-3248998388F2}"/>
          </ac:spMkLst>
        </pc:spChg>
        <pc:spChg chg="add mod ord">
          <ac:chgData name="Tyler Becker" userId="97ebae5c-690f-48db-ae93-84bd3d3abd82" providerId="ADAL" clId="{EBD2B061-9153-4DEE-9DA3-4275F2A45F31}" dt="2021-05-11T19:16:31.973" v="25" actId="20577"/>
          <ac:spMkLst>
            <pc:docMk/>
            <pc:sldMk cId="3902557901" sldId="2076137359"/>
            <ac:spMk id="3" creationId="{EE0E44A2-84B8-4C8F-9387-B8BF9B0C917B}"/>
          </ac:spMkLst>
        </pc:spChg>
        <pc:spChg chg="add mod ord">
          <ac:chgData name="Tyler Becker" userId="97ebae5c-690f-48db-ae93-84bd3d3abd82" providerId="ADAL" clId="{EBD2B061-9153-4DEE-9DA3-4275F2A45F31}" dt="2021-05-11T19:16:41.218" v="47" actId="20577"/>
          <ac:spMkLst>
            <pc:docMk/>
            <pc:sldMk cId="3902557901" sldId="2076137359"/>
            <ac:spMk id="4" creationId="{BD76DF62-F1D2-41AE-BEA0-D162EA79A33D}"/>
          </ac:spMkLst>
        </pc:spChg>
      </pc:sldChg>
      <pc:sldMasterChg chg="delSldLayout">
        <pc:chgData name="Tyler Becker" userId="97ebae5c-690f-48db-ae93-84bd3d3abd82" providerId="ADAL" clId="{EBD2B061-9153-4DEE-9DA3-4275F2A45F31}" dt="2021-05-11T19:17:17.795" v="55" actId="47"/>
        <pc:sldMasterMkLst>
          <pc:docMk/>
          <pc:sldMasterMk cId="3588427678" sldId="2147484229"/>
        </pc:sldMasterMkLst>
        <pc:sldLayoutChg chg="del">
          <pc:chgData name="Tyler Becker" userId="97ebae5c-690f-48db-ae93-84bd3d3abd82" providerId="ADAL" clId="{EBD2B061-9153-4DEE-9DA3-4275F2A45F31}" dt="2021-05-11T19:17:17.795" v="55" actId="47"/>
          <pc:sldLayoutMkLst>
            <pc:docMk/>
            <pc:sldMasterMk cId="3588427678" sldId="2147484229"/>
            <pc:sldLayoutMk cId="2964364544" sldId="2147484939"/>
          </pc:sldLayoutMkLst>
        </pc:sldLayoutChg>
      </pc:sldMasterChg>
      <pc:sldMasterChg chg="delSldLayout">
        <pc:chgData name="Tyler Becker" userId="97ebae5c-690f-48db-ae93-84bd3d3abd82" providerId="ADAL" clId="{EBD2B061-9153-4DEE-9DA3-4275F2A45F31}" dt="2021-05-11T19:17:18.300" v="56" actId="47"/>
        <pc:sldMasterMkLst>
          <pc:docMk/>
          <pc:sldMasterMk cId="3534026032" sldId="2147493758"/>
        </pc:sldMasterMkLst>
        <pc:sldLayoutChg chg="del">
          <pc:chgData name="Tyler Becker" userId="97ebae5c-690f-48db-ae93-84bd3d3abd82" providerId="ADAL" clId="{EBD2B061-9153-4DEE-9DA3-4275F2A45F31}" dt="2021-05-11T19:17:18.300" v="56" actId="47"/>
          <pc:sldLayoutMkLst>
            <pc:docMk/>
            <pc:sldMasterMk cId="3534026032" sldId="2147493758"/>
            <pc:sldLayoutMk cId="2153018885" sldId="2147493791"/>
          </pc:sldLayoutMkLst>
        </pc:sldLayoutChg>
      </pc:sldMasterChg>
    </pc:docChg>
  </pc:docChgLst>
  <pc:docChgLst>
    <pc:chgData name="Tyler Becker" userId="97ebae5c-690f-48db-ae93-84bd3d3abd82" providerId="ADAL" clId="{7397393E-BB38-4CB0-9173-819C14E5674D}"/>
    <pc:docChg chg="undo custSel addSld modSld modSection">
      <pc:chgData name="Tyler Becker" userId="97ebae5c-690f-48db-ae93-84bd3d3abd82" providerId="ADAL" clId="{7397393E-BB38-4CB0-9173-819C14E5674D}" dt="2021-08-12T15:53:35.960" v="126" actId="729"/>
      <pc:docMkLst>
        <pc:docMk/>
      </pc:docMkLst>
      <pc:sldChg chg="addSp modSp mod">
        <pc:chgData name="Tyler Becker" userId="97ebae5c-690f-48db-ae93-84bd3d3abd82" providerId="ADAL" clId="{7397393E-BB38-4CB0-9173-819C14E5674D}" dt="2021-08-12T15:53:27.822" v="125" actId="22"/>
        <pc:sldMkLst>
          <pc:docMk/>
          <pc:sldMk cId="2575428650" sldId="2076137352"/>
        </pc:sldMkLst>
        <pc:spChg chg="add">
          <ac:chgData name="Tyler Becker" userId="97ebae5c-690f-48db-ae93-84bd3d3abd82" providerId="ADAL" clId="{7397393E-BB38-4CB0-9173-819C14E5674D}" dt="2021-08-12T15:53:27.822" v="125" actId="22"/>
          <ac:spMkLst>
            <pc:docMk/>
            <pc:sldMk cId="2575428650" sldId="2076137352"/>
            <ac:spMk id="3" creationId="{99719183-D1CE-4783-991E-54F5057E5719}"/>
          </ac:spMkLst>
        </pc:spChg>
        <pc:spChg chg="add">
          <ac:chgData name="Tyler Becker" userId="97ebae5c-690f-48db-ae93-84bd3d3abd82" providerId="ADAL" clId="{7397393E-BB38-4CB0-9173-819C14E5674D}" dt="2021-08-12T15:53:27.822" v="125" actId="22"/>
          <ac:spMkLst>
            <pc:docMk/>
            <pc:sldMk cId="2575428650" sldId="2076137352"/>
            <ac:spMk id="13" creationId="{096CB6E9-2D8A-410B-B921-50D8C760F0B4}"/>
          </ac:spMkLst>
        </pc:spChg>
        <pc:picChg chg="add">
          <ac:chgData name="Tyler Becker" userId="97ebae5c-690f-48db-ae93-84bd3d3abd82" providerId="ADAL" clId="{7397393E-BB38-4CB0-9173-819C14E5674D}" dt="2021-08-12T15:53:27.822" v="125" actId="22"/>
          <ac:picMkLst>
            <pc:docMk/>
            <pc:sldMk cId="2575428650" sldId="2076137352"/>
            <ac:picMk id="11" creationId="{8976B6B5-0A5E-4A2E-9E0D-7542E9985018}"/>
          </ac:picMkLst>
        </pc:picChg>
        <pc:cxnChg chg="add mod">
          <ac:chgData name="Tyler Becker" userId="97ebae5c-690f-48db-ae93-84bd3d3abd82" providerId="ADAL" clId="{7397393E-BB38-4CB0-9173-819C14E5674D}" dt="2021-08-12T15:53:27.822" v="125" actId="22"/>
          <ac:cxnSpMkLst>
            <pc:docMk/>
            <pc:sldMk cId="2575428650" sldId="2076137352"/>
            <ac:cxnSpMk id="19" creationId="{DCFDE298-3788-4D08-A9F6-69B0973C348A}"/>
          </ac:cxnSpMkLst>
        </pc:cxnChg>
      </pc:sldChg>
      <pc:sldChg chg="mod modShow">
        <pc:chgData name="Tyler Becker" userId="97ebae5c-690f-48db-ae93-84bd3d3abd82" providerId="ADAL" clId="{7397393E-BB38-4CB0-9173-819C14E5674D}" dt="2021-08-12T15:53:35.960" v="126" actId="729"/>
        <pc:sldMkLst>
          <pc:docMk/>
          <pc:sldMk cId="2257415039" sldId="2076137353"/>
        </pc:sldMkLst>
      </pc:sldChg>
      <pc:sldChg chg="addSp delSp modSp mod">
        <pc:chgData name="Tyler Becker" userId="97ebae5c-690f-48db-ae93-84bd3d3abd82" providerId="ADAL" clId="{7397393E-BB38-4CB0-9173-819C14E5674D}" dt="2021-08-12T15:52:26.532" v="118" actId="14100"/>
        <pc:sldMkLst>
          <pc:docMk/>
          <pc:sldMk cId="927290005" sldId="2076137357"/>
        </pc:sldMkLst>
        <pc:spChg chg="mod">
          <ac:chgData name="Tyler Becker" userId="97ebae5c-690f-48db-ae93-84bd3d3abd82" providerId="ADAL" clId="{7397393E-BB38-4CB0-9173-819C14E5674D}" dt="2021-08-12T15:49:55.644" v="72" actId="1035"/>
          <ac:spMkLst>
            <pc:docMk/>
            <pc:sldMk cId="927290005" sldId="2076137357"/>
            <ac:spMk id="4" creationId="{C8277257-8488-4C0E-8530-C9A92340C28A}"/>
          </ac:spMkLst>
        </pc:spChg>
        <pc:spChg chg="mod">
          <ac:chgData name="Tyler Becker" userId="97ebae5c-690f-48db-ae93-84bd3d3abd82" providerId="ADAL" clId="{7397393E-BB38-4CB0-9173-819C14E5674D}" dt="2021-08-12T15:47:35.811" v="16" actId="14100"/>
          <ac:spMkLst>
            <pc:docMk/>
            <pc:sldMk cId="927290005" sldId="2076137357"/>
            <ac:spMk id="6" creationId="{DC18F957-AB37-473F-A5F0-85FDF1C4EC0B}"/>
          </ac:spMkLst>
        </pc:spChg>
        <pc:spChg chg="del">
          <ac:chgData name="Tyler Becker" userId="97ebae5c-690f-48db-ae93-84bd3d3abd82" providerId="ADAL" clId="{7397393E-BB38-4CB0-9173-819C14E5674D}" dt="2021-08-12T15:47:21.484" v="10" actId="478"/>
          <ac:spMkLst>
            <pc:docMk/>
            <pc:sldMk cId="927290005" sldId="2076137357"/>
            <ac:spMk id="7" creationId="{A1A13D7D-110C-4A07-9474-EE18C401D800}"/>
          </ac:spMkLst>
        </pc:spChg>
        <pc:spChg chg="mod">
          <ac:chgData name="Tyler Becker" userId="97ebae5c-690f-48db-ae93-84bd3d3abd82" providerId="ADAL" clId="{7397393E-BB38-4CB0-9173-819C14E5674D}" dt="2021-08-12T15:47:33.393" v="15" actId="14100"/>
          <ac:spMkLst>
            <pc:docMk/>
            <pc:sldMk cId="927290005" sldId="2076137357"/>
            <ac:spMk id="8" creationId="{C635524A-8ED3-4A15-A04E-A90AA6BE9CEB}"/>
          </ac:spMkLst>
        </pc:spChg>
        <pc:spChg chg="mod">
          <ac:chgData name="Tyler Becker" userId="97ebae5c-690f-48db-ae93-84bd3d3abd82" providerId="ADAL" clId="{7397393E-BB38-4CB0-9173-819C14E5674D}" dt="2021-08-12T15:46:39.967" v="3" actId="20577"/>
          <ac:spMkLst>
            <pc:docMk/>
            <pc:sldMk cId="927290005" sldId="2076137357"/>
            <ac:spMk id="9" creationId="{A509EDE9-40D1-4855-9CDA-573F44EAF9A6}"/>
          </ac:spMkLst>
        </pc:spChg>
        <pc:spChg chg="mod">
          <ac:chgData name="Tyler Becker" userId="97ebae5c-690f-48db-ae93-84bd3d3abd82" providerId="ADAL" clId="{7397393E-BB38-4CB0-9173-819C14E5674D}" dt="2021-08-12T15:49:55.644" v="72" actId="1035"/>
          <ac:spMkLst>
            <pc:docMk/>
            <pc:sldMk cId="927290005" sldId="2076137357"/>
            <ac:spMk id="10" creationId="{19756FD2-4D72-468E-A95A-13CEA2002BB3}"/>
          </ac:spMkLst>
        </pc:spChg>
        <pc:spChg chg="del">
          <ac:chgData name="Tyler Becker" userId="97ebae5c-690f-48db-ae93-84bd3d3abd82" providerId="ADAL" clId="{7397393E-BB38-4CB0-9173-819C14E5674D}" dt="2021-08-12T15:47:21.484" v="10" actId="478"/>
          <ac:spMkLst>
            <pc:docMk/>
            <pc:sldMk cId="927290005" sldId="2076137357"/>
            <ac:spMk id="12" creationId="{61E56C01-CC25-4351-8B7C-AD204EC2982E}"/>
          </ac:spMkLst>
        </pc:spChg>
        <pc:spChg chg="del mod">
          <ac:chgData name="Tyler Becker" userId="97ebae5c-690f-48db-ae93-84bd3d3abd82" providerId="ADAL" clId="{7397393E-BB38-4CB0-9173-819C14E5674D}" dt="2021-08-12T15:47:11.963" v="7" actId="478"/>
          <ac:spMkLst>
            <pc:docMk/>
            <pc:sldMk cId="927290005" sldId="2076137357"/>
            <ac:spMk id="14" creationId="{7CCE902B-97C5-4D18-9DAF-AA81D4088DB3}"/>
          </ac:spMkLst>
        </pc:spChg>
        <pc:spChg chg="mod">
          <ac:chgData name="Tyler Becker" userId="97ebae5c-690f-48db-ae93-84bd3d3abd82" providerId="ADAL" clId="{7397393E-BB38-4CB0-9173-819C14E5674D}" dt="2021-08-12T15:50:36.185" v="80" actId="1036"/>
          <ac:spMkLst>
            <pc:docMk/>
            <pc:sldMk cId="927290005" sldId="2076137357"/>
            <ac:spMk id="17" creationId="{5CCDA5F0-A4AE-4DCC-B921-0C4B9B6D398E}"/>
          </ac:spMkLst>
        </pc:spChg>
        <pc:spChg chg="add mod">
          <ac:chgData name="Tyler Becker" userId="97ebae5c-690f-48db-ae93-84bd3d3abd82" providerId="ADAL" clId="{7397393E-BB38-4CB0-9173-819C14E5674D}" dt="2021-08-12T15:51:07.387" v="89" actId="20577"/>
          <ac:spMkLst>
            <pc:docMk/>
            <pc:sldMk cId="927290005" sldId="2076137357"/>
            <ac:spMk id="20" creationId="{C7645E4F-2CEC-4A35-9EC6-E36DC081B409}"/>
          </ac:spMkLst>
        </pc:spChg>
        <pc:spChg chg="mod">
          <ac:chgData name="Tyler Becker" userId="97ebae5c-690f-48db-ae93-84bd3d3abd82" providerId="ADAL" clId="{7397393E-BB38-4CB0-9173-819C14E5674D}" dt="2021-08-12T15:47:40.097" v="17" actId="14100"/>
          <ac:spMkLst>
            <pc:docMk/>
            <pc:sldMk cId="927290005" sldId="2076137357"/>
            <ac:spMk id="21" creationId="{524503B8-F5D1-4104-8D05-36F6CFF240B2}"/>
          </ac:spMkLst>
        </pc:spChg>
        <pc:spChg chg="add mod">
          <ac:chgData name="Tyler Becker" userId="97ebae5c-690f-48db-ae93-84bd3d3abd82" providerId="ADAL" clId="{7397393E-BB38-4CB0-9173-819C14E5674D}" dt="2021-08-12T15:52:08.632" v="112" actId="20577"/>
          <ac:spMkLst>
            <pc:docMk/>
            <pc:sldMk cId="927290005" sldId="2076137357"/>
            <ac:spMk id="24" creationId="{23D0934C-2F4D-4542-9F6F-07E819CCD202}"/>
          </ac:spMkLst>
        </pc:spChg>
        <pc:spChg chg="mod">
          <ac:chgData name="Tyler Becker" userId="97ebae5c-690f-48db-ae93-84bd3d3abd82" providerId="ADAL" clId="{7397393E-BB38-4CB0-9173-819C14E5674D}" dt="2021-08-12T15:49:55.644" v="72" actId="1035"/>
          <ac:spMkLst>
            <pc:docMk/>
            <pc:sldMk cId="927290005" sldId="2076137357"/>
            <ac:spMk id="41" creationId="{A106A660-672B-4F5B-872F-2142EF367952}"/>
          </ac:spMkLst>
        </pc:spChg>
        <pc:spChg chg="mod">
          <ac:chgData name="Tyler Becker" userId="97ebae5c-690f-48db-ae93-84bd3d3abd82" providerId="ADAL" clId="{7397393E-BB38-4CB0-9173-819C14E5674D}" dt="2021-08-12T15:49:55.644" v="72" actId="1035"/>
          <ac:spMkLst>
            <pc:docMk/>
            <pc:sldMk cId="927290005" sldId="2076137357"/>
            <ac:spMk id="60" creationId="{8F03C831-AF4E-42A9-9F8E-077856A23A33}"/>
          </ac:spMkLst>
        </pc:spChg>
        <pc:spChg chg="del">
          <ac:chgData name="Tyler Becker" userId="97ebae5c-690f-48db-ae93-84bd3d3abd82" providerId="ADAL" clId="{7397393E-BB38-4CB0-9173-819C14E5674D}" dt="2021-08-12T15:47:21.484" v="10" actId="478"/>
          <ac:spMkLst>
            <pc:docMk/>
            <pc:sldMk cId="927290005" sldId="2076137357"/>
            <ac:spMk id="70" creationId="{E087C1B4-1222-42AA-B773-393447D3102C}"/>
          </ac:spMkLst>
        </pc:spChg>
        <pc:spChg chg="mod">
          <ac:chgData name="Tyler Becker" userId="97ebae5c-690f-48db-ae93-84bd3d3abd82" providerId="ADAL" clId="{7397393E-BB38-4CB0-9173-819C14E5674D}" dt="2021-08-12T15:49:55.644" v="72" actId="1035"/>
          <ac:spMkLst>
            <pc:docMk/>
            <pc:sldMk cId="927290005" sldId="2076137357"/>
            <ac:spMk id="73" creationId="{7322F5DF-0188-4813-A47D-90EAC695A2E9}"/>
          </ac:spMkLst>
        </pc:spChg>
        <pc:spChg chg="mod">
          <ac:chgData name="Tyler Becker" userId="97ebae5c-690f-48db-ae93-84bd3d3abd82" providerId="ADAL" clId="{7397393E-BB38-4CB0-9173-819C14E5674D}" dt="2021-08-12T15:49:55.644" v="72" actId="1035"/>
          <ac:spMkLst>
            <pc:docMk/>
            <pc:sldMk cId="927290005" sldId="2076137357"/>
            <ac:spMk id="74" creationId="{81A6C387-2231-4E33-83CC-AF0DAD96041F}"/>
          </ac:spMkLst>
        </pc:spChg>
        <pc:spChg chg="del mod">
          <ac:chgData name="Tyler Becker" userId="97ebae5c-690f-48db-ae93-84bd3d3abd82" providerId="ADAL" clId="{7397393E-BB38-4CB0-9173-819C14E5674D}" dt="2021-08-12T15:50:24.027" v="77" actId="478"/>
          <ac:spMkLst>
            <pc:docMk/>
            <pc:sldMk cId="927290005" sldId="2076137357"/>
            <ac:spMk id="90" creationId="{FC1427F2-82E1-4EAC-9A13-2F506568467C}"/>
          </ac:spMkLst>
        </pc:spChg>
        <pc:spChg chg="del mod">
          <ac:chgData name="Tyler Becker" userId="97ebae5c-690f-48db-ae93-84bd3d3abd82" providerId="ADAL" clId="{7397393E-BB38-4CB0-9173-819C14E5674D}" dt="2021-08-12T15:47:43.797" v="20" actId="478"/>
          <ac:spMkLst>
            <pc:docMk/>
            <pc:sldMk cId="927290005" sldId="2076137357"/>
            <ac:spMk id="103" creationId="{4F3E3D24-1D40-4497-AA89-A0A50A4DCC11}"/>
          </ac:spMkLst>
        </pc:spChg>
        <pc:spChg chg="del">
          <ac:chgData name="Tyler Becker" userId="97ebae5c-690f-48db-ae93-84bd3d3abd82" providerId="ADAL" clId="{7397393E-BB38-4CB0-9173-819C14E5674D}" dt="2021-08-12T15:47:30.265" v="14" actId="478"/>
          <ac:spMkLst>
            <pc:docMk/>
            <pc:sldMk cId="927290005" sldId="2076137357"/>
            <ac:spMk id="129" creationId="{1A2D5DF7-B4B3-4DF5-B462-7130E66BAEC4}"/>
          </ac:spMkLst>
        </pc:spChg>
        <pc:spChg chg="mod">
          <ac:chgData name="Tyler Becker" userId="97ebae5c-690f-48db-ae93-84bd3d3abd82" providerId="ADAL" clId="{7397393E-BB38-4CB0-9173-819C14E5674D}" dt="2021-08-12T15:49:55.644" v="72" actId="1035"/>
          <ac:spMkLst>
            <pc:docMk/>
            <pc:sldMk cId="927290005" sldId="2076137357"/>
            <ac:spMk id="131" creationId="{FEF56FCD-C5CA-43A2-B16F-F359389848B4}"/>
          </ac:spMkLst>
        </pc:spChg>
        <pc:spChg chg="mod">
          <ac:chgData name="Tyler Becker" userId="97ebae5c-690f-48db-ae93-84bd3d3abd82" providerId="ADAL" clId="{7397393E-BB38-4CB0-9173-819C14E5674D}" dt="2021-08-12T15:49:55.644" v="72" actId="1035"/>
          <ac:spMkLst>
            <pc:docMk/>
            <pc:sldMk cId="927290005" sldId="2076137357"/>
            <ac:spMk id="132" creationId="{18D6BAF2-DB1A-4D85-8A99-9C1115F982EA}"/>
          </ac:spMkLst>
        </pc:spChg>
        <pc:spChg chg="del">
          <ac:chgData name="Tyler Becker" userId="97ebae5c-690f-48db-ae93-84bd3d3abd82" providerId="ADAL" clId="{7397393E-BB38-4CB0-9173-819C14E5674D}" dt="2021-08-12T15:47:21.484" v="10" actId="478"/>
          <ac:spMkLst>
            <pc:docMk/>
            <pc:sldMk cId="927290005" sldId="2076137357"/>
            <ac:spMk id="163" creationId="{18AFCFB6-8BBC-4D9C-B511-B147937A910E}"/>
          </ac:spMkLst>
        </pc:spChg>
        <pc:spChg chg="del">
          <ac:chgData name="Tyler Becker" userId="97ebae5c-690f-48db-ae93-84bd3d3abd82" providerId="ADAL" clId="{7397393E-BB38-4CB0-9173-819C14E5674D}" dt="2021-08-12T15:47:26.514" v="12" actId="478"/>
          <ac:spMkLst>
            <pc:docMk/>
            <pc:sldMk cId="927290005" sldId="2076137357"/>
            <ac:spMk id="181" creationId="{7FDA596B-8B9A-4DB1-901C-4BEAA108A88D}"/>
          </ac:spMkLst>
        </pc:spChg>
        <pc:picChg chg="add mod">
          <ac:chgData name="Tyler Becker" userId="97ebae5c-690f-48db-ae93-84bd3d3abd82" providerId="ADAL" clId="{7397393E-BB38-4CB0-9173-819C14E5674D}" dt="2021-08-12T15:51:53.439" v="95" actId="1076"/>
          <ac:picMkLst>
            <pc:docMk/>
            <pc:sldMk cId="927290005" sldId="2076137357"/>
            <ac:picMk id="23" creationId="{1517A71A-8890-48CF-A76C-9E38E19D23AF}"/>
          </ac:picMkLst>
        </pc:picChg>
        <pc:picChg chg="mod">
          <ac:chgData name="Tyler Becker" userId="97ebae5c-690f-48db-ae93-84bd3d3abd82" providerId="ADAL" clId="{7397393E-BB38-4CB0-9173-819C14E5674D}" dt="2021-08-12T15:49:55.644" v="72" actId="1035"/>
          <ac:picMkLst>
            <pc:docMk/>
            <pc:sldMk cId="927290005" sldId="2076137357"/>
            <ac:picMk id="35" creationId="{ED99DF7F-E7F1-4B55-A2B3-47C8B3D108D7}"/>
          </ac:picMkLst>
        </pc:picChg>
        <pc:picChg chg="mod">
          <ac:chgData name="Tyler Becker" userId="97ebae5c-690f-48db-ae93-84bd3d3abd82" providerId="ADAL" clId="{7397393E-BB38-4CB0-9173-819C14E5674D}" dt="2021-08-12T15:49:55.644" v="72" actId="1035"/>
          <ac:picMkLst>
            <pc:docMk/>
            <pc:sldMk cId="927290005" sldId="2076137357"/>
            <ac:picMk id="42" creationId="{C5BC1246-9B58-4E2C-9299-D73CDF72604A}"/>
          </ac:picMkLst>
        </pc:picChg>
        <pc:picChg chg="mod">
          <ac:chgData name="Tyler Becker" userId="97ebae5c-690f-48db-ae93-84bd3d3abd82" providerId="ADAL" clId="{7397393E-BB38-4CB0-9173-819C14E5674D}" dt="2021-08-12T15:49:55.644" v="72" actId="1035"/>
          <ac:picMkLst>
            <pc:docMk/>
            <pc:sldMk cId="927290005" sldId="2076137357"/>
            <ac:picMk id="43" creationId="{60CDB597-4DDB-47EE-91CD-C0E846C6AE66}"/>
          </ac:picMkLst>
        </pc:picChg>
        <pc:picChg chg="del">
          <ac:chgData name="Tyler Becker" userId="97ebae5c-690f-48db-ae93-84bd3d3abd82" providerId="ADAL" clId="{7397393E-BB38-4CB0-9173-819C14E5674D}" dt="2021-08-12T15:47:21.484" v="10" actId="478"/>
          <ac:picMkLst>
            <pc:docMk/>
            <pc:sldMk cId="927290005" sldId="2076137357"/>
            <ac:picMk id="75" creationId="{B9F6B652-FFB5-43B5-94C9-DDF8AFDABCEF}"/>
          </ac:picMkLst>
        </pc:picChg>
        <pc:picChg chg="del">
          <ac:chgData name="Tyler Becker" userId="97ebae5c-690f-48db-ae93-84bd3d3abd82" providerId="ADAL" clId="{7397393E-BB38-4CB0-9173-819C14E5674D}" dt="2021-08-12T15:47:41.843" v="18" actId="478"/>
          <ac:picMkLst>
            <pc:docMk/>
            <pc:sldMk cId="927290005" sldId="2076137357"/>
            <ac:picMk id="102" creationId="{FB9D6A8D-7953-4DF6-8047-760CA539203D}"/>
          </ac:picMkLst>
        </pc:picChg>
        <pc:picChg chg="del">
          <ac:chgData name="Tyler Becker" userId="97ebae5c-690f-48db-ae93-84bd3d3abd82" providerId="ADAL" clId="{7397393E-BB38-4CB0-9173-819C14E5674D}" dt="2021-08-12T15:47:08.416" v="4" actId="478"/>
          <ac:picMkLst>
            <pc:docMk/>
            <pc:sldMk cId="927290005" sldId="2076137357"/>
            <ac:picMk id="149" creationId="{EADDC4C7-75D3-4B44-833C-6F73DB446642}"/>
          </ac:picMkLst>
        </pc:picChg>
        <pc:picChg chg="del">
          <ac:chgData name="Tyler Becker" userId="97ebae5c-690f-48db-ae93-84bd3d3abd82" providerId="ADAL" clId="{7397393E-BB38-4CB0-9173-819C14E5674D}" dt="2021-08-12T15:47:22.437" v="11" actId="478"/>
          <ac:picMkLst>
            <pc:docMk/>
            <pc:sldMk cId="927290005" sldId="2076137357"/>
            <ac:picMk id="161" creationId="{301BDDA7-6724-4689-AA79-1B680FF5D96C}"/>
          </ac:picMkLst>
        </pc:picChg>
        <pc:picChg chg="del">
          <ac:chgData name="Tyler Becker" userId="97ebae5c-690f-48db-ae93-84bd3d3abd82" providerId="ADAL" clId="{7397393E-BB38-4CB0-9173-819C14E5674D}" dt="2021-08-12T15:47:21.484" v="10" actId="478"/>
          <ac:picMkLst>
            <pc:docMk/>
            <pc:sldMk cId="927290005" sldId="2076137357"/>
            <ac:picMk id="165" creationId="{E841D88A-8FB5-4107-A219-ABD1B6FC352A}"/>
          </ac:picMkLst>
        </pc:picChg>
        <pc:picChg chg="del">
          <ac:chgData name="Tyler Becker" userId="97ebae5c-690f-48db-ae93-84bd3d3abd82" providerId="ADAL" clId="{7397393E-BB38-4CB0-9173-819C14E5674D}" dt="2021-08-12T15:47:21.484" v="10" actId="478"/>
          <ac:picMkLst>
            <pc:docMk/>
            <pc:sldMk cId="927290005" sldId="2076137357"/>
            <ac:picMk id="183" creationId="{5413DCFB-7ECD-45E3-80B9-F0EC66E86D2B}"/>
          </ac:picMkLst>
        </pc:picChg>
        <pc:picChg chg="mod">
          <ac:chgData name="Tyler Becker" userId="97ebae5c-690f-48db-ae93-84bd3d3abd82" providerId="ADAL" clId="{7397393E-BB38-4CB0-9173-819C14E5674D}" dt="2021-08-12T15:49:55.644" v="72" actId="1035"/>
          <ac:picMkLst>
            <pc:docMk/>
            <pc:sldMk cId="927290005" sldId="2076137357"/>
            <ac:picMk id="5122" creationId="{C7DC4179-FB47-43B7-8C7D-5CE88E0ED2AC}"/>
          </ac:picMkLst>
        </pc:picChg>
        <pc:cxnChg chg="del">
          <ac:chgData name="Tyler Becker" userId="97ebae5c-690f-48db-ae93-84bd3d3abd82" providerId="ADAL" clId="{7397393E-BB38-4CB0-9173-819C14E5674D}" dt="2021-08-12T15:47:21.484" v="10" actId="478"/>
          <ac:cxnSpMkLst>
            <pc:docMk/>
            <pc:sldMk cId="927290005" sldId="2076137357"/>
            <ac:cxnSpMk id="15" creationId="{14B0164F-4DF1-46E3-83D1-8DDB251E10D8}"/>
          </ac:cxnSpMkLst>
        </pc:cxnChg>
        <pc:cxnChg chg="del">
          <ac:chgData name="Tyler Becker" userId="97ebae5c-690f-48db-ae93-84bd3d3abd82" providerId="ADAL" clId="{7397393E-BB38-4CB0-9173-819C14E5674D}" dt="2021-08-12T15:47:13.464" v="8" actId="478"/>
          <ac:cxnSpMkLst>
            <pc:docMk/>
            <pc:sldMk cId="927290005" sldId="2076137357"/>
            <ac:cxnSpMk id="16" creationId="{8AFD1D3A-FEE1-4AD5-9E46-DC2E74A90478}"/>
          </ac:cxnSpMkLst>
        </pc:cxnChg>
        <pc:cxnChg chg="mod">
          <ac:chgData name="Tyler Becker" userId="97ebae5c-690f-48db-ae93-84bd3d3abd82" providerId="ADAL" clId="{7397393E-BB38-4CB0-9173-819C14E5674D}" dt="2021-08-12T15:47:16.514" v="9" actId="14100"/>
          <ac:cxnSpMkLst>
            <pc:docMk/>
            <pc:sldMk cId="927290005" sldId="2076137357"/>
            <ac:cxnSpMk id="18" creationId="{27F780EC-87D4-4089-8EEB-65B6C7B65149}"/>
          </ac:cxnSpMkLst>
        </pc:cxnChg>
        <pc:cxnChg chg="add mod">
          <ac:chgData name="Tyler Becker" userId="97ebae5c-690f-48db-ae93-84bd3d3abd82" providerId="ADAL" clId="{7397393E-BB38-4CB0-9173-819C14E5674D}" dt="2021-08-12T15:52:26.532" v="118" actId="14100"/>
          <ac:cxnSpMkLst>
            <pc:docMk/>
            <pc:sldMk cId="927290005" sldId="2076137357"/>
            <ac:cxnSpMk id="25" creationId="{922D4908-86A4-44A3-B260-ACB1035F79B5}"/>
          </ac:cxnSpMkLst>
        </pc:cxnChg>
        <pc:cxnChg chg="mod">
          <ac:chgData name="Tyler Becker" userId="97ebae5c-690f-48db-ae93-84bd3d3abd82" providerId="ADAL" clId="{7397393E-BB38-4CB0-9173-819C14E5674D}" dt="2021-08-12T15:48:24.838" v="27" actId="1076"/>
          <ac:cxnSpMkLst>
            <pc:docMk/>
            <pc:sldMk cId="927290005" sldId="2076137357"/>
            <ac:cxnSpMk id="39" creationId="{E99109EA-3697-4D78-8FD6-362A4CE11550}"/>
          </ac:cxnSpMkLst>
        </pc:cxnChg>
        <pc:cxnChg chg="mod">
          <ac:chgData name="Tyler Becker" userId="97ebae5c-690f-48db-ae93-84bd3d3abd82" providerId="ADAL" clId="{7397393E-BB38-4CB0-9173-819C14E5674D}" dt="2021-08-12T15:49:55.644" v="72" actId="1035"/>
          <ac:cxnSpMkLst>
            <pc:docMk/>
            <pc:sldMk cId="927290005" sldId="2076137357"/>
            <ac:cxnSpMk id="46" creationId="{CD27C788-1FAD-431B-9DBA-E0038A41F472}"/>
          </ac:cxnSpMkLst>
        </pc:cxnChg>
        <pc:cxnChg chg="mod">
          <ac:chgData name="Tyler Becker" userId="97ebae5c-690f-48db-ae93-84bd3d3abd82" providerId="ADAL" clId="{7397393E-BB38-4CB0-9173-819C14E5674D}" dt="2021-08-12T15:49:55.644" v="72" actId="1035"/>
          <ac:cxnSpMkLst>
            <pc:docMk/>
            <pc:sldMk cId="927290005" sldId="2076137357"/>
            <ac:cxnSpMk id="51" creationId="{A1D48584-0048-47DE-8EDB-44231DF20F75}"/>
          </ac:cxnSpMkLst>
        </pc:cxnChg>
        <pc:cxnChg chg="del mod">
          <ac:chgData name="Tyler Becker" userId="97ebae5c-690f-48db-ae93-84bd3d3abd82" providerId="ADAL" clId="{7397393E-BB38-4CB0-9173-819C14E5674D}" dt="2021-08-12T15:47:21.484" v="10" actId="478"/>
          <ac:cxnSpMkLst>
            <pc:docMk/>
            <pc:sldMk cId="927290005" sldId="2076137357"/>
            <ac:cxnSpMk id="57" creationId="{5E054CFC-2EF1-4366-BFBA-ECDC24E8E6C9}"/>
          </ac:cxnSpMkLst>
        </pc:cxnChg>
        <pc:cxnChg chg="del">
          <ac:chgData name="Tyler Becker" userId="97ebae5c-690f-48db-ae93-84bd3d3abd82" providerId="ADAL" clId="{7397393E-BB38-4CB0-9173-819C14E5674D}" dt="2021-08-12T15:47:21.484" v="10" actId="478"/>
          <ac:cxnSpMkLst>
            <pc:docMk/>
            <pc:sldMk cId="927290005" sldId="2076137357"/>
            <ac:cxnSpMk id="63" creationId="{006E0E1D-48DC-4A84-9AEE-CFB05623F124}"/>
          </ac:cxnSpMkLst>
        </pc:cxnChg>
        <pc:cxnChg chg="del mod">
          <ac:chgData name="Tyler Becker" userId="97ebae5c-690f-48db-ae93-84bd3d3abd82" providerId="ADAL" clId="{7397393E-BB38-4CB0-9173-819C14E5674D}" dt="2021-08-12T15:50:20.895" v="76" actId="478"/>
          <ac:cxnSpMkLst>
            <pc:docMk/>
            <pc:sldMk cId="927290005" sldId="2076137357"/>
            <ac:cxnSpMk id="82" creationId="{83DDAA65-7929-4F07-990A-246334506151}"/>
          </ac:cxnSpMkLst>
        </pc:cxnChg>
        <pc:cxnChg chg="del">
          <ac:chgData name="Tyler Becker" userId="97ebae5c-690f-48db-ae93-84bd3d3abd82" providerId="ADAL" clId="{7397393E-BB38-4CB0-9173-819C14E5674D}" dt="2021-08-12T15:47:45.045" v="21" actId="478"/>
          <ac:cxnSpMkLst>
            <pc:docMk/>
            <pc:sldMk cId="927290005" sldId="2076137357"/>
            <ac:cxnSpMk id="104" creationId="{EA170E77-0D88-46CA-83F3-64A2D44F7DA9}"/>
          </ac:cxnSpMkLst>
        </pc:cxnChg>
        <pc:cxnChg chg="mod">
          <ac:chgData name="Tyler Becker" userId="97ebae5c-690f-48db-ae93-84bd3d3abd82" providerId="ADAL" clId="{7397393E-BB38-4CB0-9173-819C14E5674D}" dt="2021-08-12T15:49:55.644" v="72" actId="1035"/>
          <ac:cxnSpMkLst>
            <pc:docMk/>
            <pc:sldMk cId="927290005" sldId="2076137357"/>
            <ac:cxnSpMk id="118" creationId="{F360EE19-3052-4F5D-97B3-B89C5016AAE2}"/>
          </ac:cxnSpMkLst>
        </pc:cxnChg>
        <pc:cxnChg chg="del mod">
          <ac:chgData name="Tyler Becker" userId="97ebae5c-690f-48db-ae93-84bd3d3abd82" providerId="ADAL" clId="{7397393E-BB38-4CB0-9173-819C14E5674D}" dt="2021-08-12T15:47:27.907" v="13" actId="478"/>
          <ac:cxnSpMkLst>
            <pc:docMk/>
            <pc:sldMk cId="927290005" sldId="2076137357"/>
            <ac:cxnSpMk id="119" creationId="{82637DA8-6917-4640-8F40-6FE7D0789170}"/>
          </ac:cxnSpMkLst>
        </pc:cxnChg>
        <pc:cxnChg chg="del">
          <ac:chgData name="Tyler Becker" userId="97ebae5c-690f-48db-ae93-84bd3d3abd82" providerId="ADAL" clId="{7397393E-BB38-4CB0-9173-819C14E5674D}" dt="2021-08-12T15:48:15.474" v="23" actId="478"/>
          <ac:cxnSpMkLst>
            <pc:docMk/>
            <pc:sldMk cId="927290005" sldId="2076137357"/>
            <ac:cxnSpMk id="135" creationId="{B2C203D2-73C2-4388-93E2-DF620A76F674}"/>
          </ac:cxnSpMkLst>
        </pc:cxnChg>
        <pc:cxnChg chg="mod">
          <ac:chgData name="Tyler Becker" userId="97ebae5c-690f-48db-ae93-84bd3d3abd82" providerId="ADAL" clId="{7397393E-BB38-4CB0-9173-819C14E5674D}" dt="2021-08-12T15:49:55.644" v="72" actId="1035"/>
          <ac:cxnSpMkLst>
            <pc:docMk/>
            <pc:sldMk cId="927290005" sldId="2076137357"/>
            <ac:cxnSpMk id="167" creationId="{E5409DD9-FA50-4A59-A522-8F187E38906E}"/>
          </ac:cxnSpMkLst>
        </pc:cxnChg>
      </pc:sldChg>
      <pc:sldChg chg="addSp modSp add mod">
        <pc:chgData name="Tyler Becker" userId="97ebae5c-690f-48db-ae93-84bd3d3abd82" providerId="ADAL" clId="{7397393E-BB38-4CB0-9173-819C14E5674D}" dt="2021-08-12T15:53:20.688" v="124" actId="14100"/>
        <pc:sldMkLst>
          <pc:docMk/>
          <pc:sldMk cId="1213500307" sldId="2076137360"/>
        </pc:sldMkLst>
        <pc:spChg chg="add mod">
          <ac:chgData name="Tyler Becker" userId="97ebae5c-690f-48db-ae93-84bd3d3abd82" providerId="ADAL" clId="{7397393E-BB38-4CB0-9173-819C14E5674D}" dt="2021-08-12T15:52:56.383" v="120" actId="14100"/>
          <ac:spMkLst>
            <pc:docMk/>
            <pc:sldMk cId="1213500307" sldId="2076137360"/>
            <ac:spMk id="3" creationId="{CED1157A-3F1D-498A-81F0-367423CAB317}"/>
          </ac:spMkLst>
        </pc:spChg>
        <pc:spChg chg="mod">
          <ac:chgData name="Tyler Becker" userId="97ebae5c-690f-48db-ae93-84bd3d3abd82" providerId="ADAL" clId="{7397393E-BB38-4CB0-9173-819C14E5674D}" dt="2021-08-12T15:53:20.688" v="124" actId="14100"/>
          <ac:spMkLst>
            <pc:docMk/>
            <pc:sldMk cId="1213500307" sldId="2076137360"/>
            <ac:spMk id="9" creationId="{A509EDE9-40D1-4855-9CDA-573F44EAF9A6}"/>
          </ac:spMkLst>
        </pc:spChg>
        <pc:spChg chg="add mod">
          <ac:chgData name="Tyler Becker" userId="97ebae5c-690f-48db-ae93-84bd3d3abd82" providerId="ADAL" clId="{7397393E-BB38-4CB0-9173-819C14E5674D}" dt="2021-08-12T15:53:12.176" v="122" actId="1076"/>
          <ac:spMkLst>
            <pc:docMk/>
            <pc:sldMk cId="1213500307" sldId="2076137360"/>
            <ac:spMk id="13" creationId="{8ACDB4F0-86AD-4176-BC3B-CBDB541443BB}"/>
          </ac:spMkLst>
        </pc:spChg>
        <pc:picChg chg="add mod">
          <ac:chgData name="Tyler Becker" userId="97ebae5c-690f-48db-ae93-84bd3d3abd82" providerId="ADAL" clId="{7397393E-BB38-4CB0-9173-819C14E5674D}" dt="2021-08-12T15:53:12.176" v="122" actId="1076"/>
          <ac:picMkLst>
            <pc:docMk/>
            <pc:sldMk cId="1213500307" sldId="2076137360"/>
            <ac:picMk id="11" creationId="{71693B77-1194-4D89-8451-00F2368E6D99}"/>
          </ac:picMkLst>
        </pc:picChg>
        <pc:cxnChg chg="add mod">
          <ac:chgData name="Tyler Becker" userId="97ebae5c-690f-48db-ae93-84bd3d3abd82" providerId="ADAL" clId="{7397393E-BB38-4CB0-9173-819C14E5674D}" dt="2021-08-12T15:53:15.559" v="123" actId="1076"/>
          <ac:cxnSpMkLst>
            <pc:docMk/>
            <pc:sldMk cId="1213500307" sldId="2076137360"/>
            <ac:cxnSpMk id="19" creationId="{6394E44A-0213-4EA6-8BFF-7FE73A622458}"/>
          </ac:cxnSpMkLst>
        </pc:cxnChg>
        <pc:cxnChg chg="mod">
          <ac:chgData name="Tyler Becker" userId="97ebae5c-690f-48db-ae93-84bd3d3abd82" providerId="ADAL" clId="{7397393E-BB38-4CB0-9173-819C14E5674D}" dt="2021-08-12T15:48:04.669" v="22" actId="208"/>
          <ac:cxnSpMkLst>
            <pc:docMk/>
            <pc:sldMk cId="1213500307" sldId="2076137360"/>
            <ac:cxnSpMk id="104" creationId="{EA170E77-0D88-46CA-83F3-64A2D44F7DA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17277-82E7-4DAA-87C2-6BFD2DEAE780}" type="datetimeFigureOut">
              <a:rPr lang="en-US" smtClean="0"/>
              <a:t>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07D22-D8F1-4859-93AA-2001A5CCD0D2}" type="slidenum">
              <a:rPr lang="en-US" smtClean="0"/>
              <a:t>‹#›</a:t>
            </a:fld>
            <a:endParaRPr lang="en-US"/>
          </a:p>
        </p:txBody>
      </p:sp>
    </p:spTree>
    <p:extLst>
      <p:ext uri="{BB962C8B-B14F-4D97-AF65-F5344CB8AC3E}">
        <p14:creationId xmlns:p14="http://schemas.microsoft.com/office/powerpoint/2010/main" val="1439506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7.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1.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3.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3.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4.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34.jpe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if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iff"/><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1.xml"/><Relationship Id="rId4" Type="http://schemas.openxmlformats.org/officeDocument/2006/relationships/image" Target="../media/image65.jpe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8.sv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2A91-1F15-4541-AF8A-1545546C4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7866BA-DEA4-43C7-8C5A-29CDDE9FFD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BE07F3-5931-48BD-B9F2-993B8BFE80E1}"/>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F7A23C3E-04A2-41C9-BD3D-7D4895F0E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010D1B-CBCC-492E-A9BD-0EB3DBB148AD}"/>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164223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3E406-030E-41DE-9B9F-DDD38357B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31D00D-6A6C-4A26-8157-D7A4DE4833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A743C-1BB4-468F-B220-EF50C2500D1A}"/>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E223E6AD-FD72-47A8-8855-6921EA1391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912D3-73C3-41EF-BBA8-4EEED2D9572B}"/>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5875255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Microsoft Azure Solutions Business logo&#10;">
            <a:extLst>
              <a:ext uri="{FF2B5EF4-FFF2-40B4-BE49-F238E27FC236}">
                <a16:creationId xmlns:a16="http://schemas.microsoft.com/office/drawing/2014/main" id="{277DCAEC-3310-4576-93A1-011D03066D50}"/>
              </a:ext>
            </a:extLst>
          </p:cNvPr>
          <p:cNvPicPr>
            <a:picLocks noChangeAspect="1"/>
          </p:cNvPicPr>
          <p:nvPr userDrawn="1"/>
        </p:nvPicPr>
        <p:blipFill>
          <a:blip r:embed="rId3"/>
          <a:stretch>
            <a:fillRect/>
          </a:stretch>
        </p:blipFill>
        <p:spPr>
          <a:xfrm>
            <a:off x="536575" y="559003"/>
            <a:ext cx="4166206" cy="338554"/>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00034D"/>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00034D"/>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rgbClr val="00034D"/>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solidFill>
                  <a:srgbClr val="00034D"/>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34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30206" y="3152001"/>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rgbClr val="00034D"/>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rgbClr val="00034D"/>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2191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rgbClr val="00034D"/>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300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defRPr sz="2800">
                <a:solidFill>
                  <a:srgbClr val="00034D"/>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05502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1F774-4F92-410A-B9CB-B0B09C712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479874-CD78-44A4-B854-055708B6FB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34186-14B3-4838-943B-46CDCB866064}"/>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E525D1EE-740B-4F05-BB08-43CDF64DE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FAE38E-A840-47BE-8908-B54E02D53F16}"/>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8283365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rgbClr val="00034D"/>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34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34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rgbClr val="00034D"/>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Picture 3" descr="Microsoft Azure Solutions Business logo&#10;">
            <a:extLst>
              <a:ext uri="{FF2B5EF4-FFF2-40B4-BE49-F238E27FC236}">
                <a16:creationId xmlns:a16="http://schemas.microsoft.com/office/drawing/2014/main" id="{9C24D96C-3E20-4507-98F8-C5A284021C6A}"/>
              </a:ext>
            </a:extLst>
          </p:cNvPr>
          <p:cNvPicPr>
            <a:picLocks noChangeAspect="1"/>
          </p:cNvPicPr>
          <p:nvPr userDrawn="1"/>
        </p:nvPicPr>
        <p:blipFill>
          <a:blip r:embed="rId2"/>
          <a:stretch>
            <a:fillRect/>
          </a:stretch>
        </p:blipFill>
        <p:spPr>
          <a:xfrm>
            <a:off x="536575" y="559003"/>
            <a:ext cx="4166206" cy="338554"/>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CEA-333A-4C64-BE00-B25A797DD6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68827-5AB0-4D82-8FEC-BFEC6DEE8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C8626-0FB4-4953-BF62-2912AB002B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A629CD-76DD-4D5E-9F16-96F74F51F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68885-E989-4436-B934-4C9E26748FB5}"/>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0334778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8476581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7037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601399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C44F-1270-4954-90BA-F0B92C443794}"/>
              </a:ext>
            </a:extLst>
          </p:cNvPr>
          <p:cNvSpPr>
            <a:spLocks noGrp="1"/>
          </p:cNvSpPr>
          <p:nvPr>
            <p:ph type="title"/>
          </p:nvPr>
        </p:nvSpPr>
        <p:spPr/>
        <p:txBody>
          <a:bodyPr/>
          <a:lstStyle>
            <a:lvl1pPr>
              <a:defRPr>
                <a:solidFill>
                  <a:srgbClr val="3B3B4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7" name="Content Placeholder 6">
            <a:extLst>
              <a:ext uri="{FF2B5EF4-FFF2-40B4-BE49-F238E27FC236}">
                <a16:creationId xmlns:a16="http://schemas.microsoft.com/office/drawing/2014/main" id="{552B98DF-CA49-4F95-844F-78320971B9E1}"/>
              </a:ext>
            </a:extLst>
          </p:cNvPr>
          <p:cNvSpPr>
            <a:spLocks noGrp="1"/>
          </p:cNvSpPr>
          <p:nvPr>
            <p:ph sz="quarter" idx="10"/>
          </p:nvPr>
        </p:nvSpPr>
        <p:spPr>
          <a:xfrm>
            <a:off x="455434" y="1370201"/>
            <a:ext cx="11303917" cy="1294265"/>
          </a:xfrm>
        </p:spPr>
        <p:txBody>
          <a:bodyPr/>
          <a:lstStyle>
            <a:lvl1pPr marL="336145" indent="-336145">
              <a:lnSpc>
                <a:spcPct val="150000"/>
              </a:lnSpc>
              <a:buFont typeface="Arial" panose="020B0604020202020204" pitchFamily="34" charset="0"/>
              <a:buChar char="•"/>
              <a:defRPr sz="1961">
                <a:solidFill>
                  <a:srgbClr val="0778D3"/>
                </a:solidFill>
                <a:latin typeface="+mn-lt"/>
              </a:defRPr>
            </a:lvl1pPr>
            <a:lvl2pPr marL="729871" indent="-336145">
              <a:buFont typeface="Arial" panose="020B0604020202020204" pitchFamily="34" charset="0"/>
              <a:buChar char="•"/>
              <a:defRPr sz="1568">
                <a:solidFill>
                  <a:srgbClr val="757579"/>
                </a:solidFill>
              </a:defRPr>
            </a:lvl2pPr>
            <a:lvl3pPr marL="1062903" indent="-280121">
              <a:buFont typeface="Arial" panose="020B0604020202020204" pitchFamily="34" charset="0"/>
              <a:buChar char="•"/>
              <a:defRPr sz="1568" b="0">
                <a:latin typeface="+mn-lt"/>
              </a:defRPr>
            </a:lvl3pPr>
            <a:lvl4pPr marL="280121" indent="-280121">
              <a:buFont typeface="Arial" panose="020B0604020202020204" pitchFamily="34" charset="0"/>
              <a:buChar char="•"/>
              <a:defRPr/>
            </a:lvl4pPr>
            <a:lvl5pPr marL="168072" indent="-168072">
              <a:buFont typeface="Arial" panose="020B0604020202020204" pitchFamily="34" charset="0"/>
              <a:buChar char="•"/>
              <a:defRPr/>
            </a:lvl5pPr>
            <a:lvl6pPr marL="2622061" indent="-336145">
              <a:buFont typeface="Arial" panose="020B0604020202020204" pitchFamily="34" charset="0"/>
              <a:buChar char="•"/>
              <a:defRPr/>
            </a:lvl6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734728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01893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213892"/>
            <a:ext cx="11653523" cy="1375061"/>
          </a:xfrm>
          <a:prstGeom prst="rect">
            <a:avLst/>
          </a:prstGeom>
        </p:spPr>
        <p:txBody>
          <a:bodyPr/>
          <a:lstStyle>
            <a:lvl1pPr marL="0" indent="0">
              <a:buNone/>
              <a:defRPr lang="en-US" sz="2400" b="0" kern="1200" spc="0" baseline="0" dirty="0">
                <a:gradFill>
                  <a:gsLst>
                    <a:gs pos="1250">
                      <a:schemeClr val="tx1"/>
                    </a:gs>
                    <a:gs pos="99000">
                      <a:schemeClr val="tx1"/>
                    </a:gs>
                  </a:gsLst>
                  <a:lin ang="5400000" scaled="0"/>
                </a:gradFill>
                <a:latin typeface="+mn-lt"/>
                <a:ea typeface="+mn-ea"/>
                <a:cs typeface="Segoe UI Semibold" panose="020B0702040204020203" pitchFamily="34" charset="0"/>
              </a:defRPr>
            </a:lvl1pPr>
            <a:lvl2pPr marL="228766" indent="0">
              <a:lnSpc>
                <a:spcPct val="105000"/>
              </a:lnSpc>
              <a:buFontTx/>
              <a:buNone/>
              <a:defRPr lang="en-US" sz="1568" kern="1200" spc="0" baseline="0" dirty="0">
                <a:gradFill>
                  <a:gsLst>
                    <a:gs pos="1250">
                      <a:schemeClr val="tx1"/>
                    </a:gs>
                    <a:gs pos="100000">
                      <a:schemeClr val="tx1"/>
                    </a:gs>
                  </a:gsLst>
                  <a:lin ang="5400000" scaled="0"/>
                </a:gradFill>
                <a:latin typeface="+mn-lt"/>
                <a:ea typeface="+mn-ea"/>
                <a:cs typeface="+mn-cs"/>
              </a:defRPr>
            </a:lvl2pPr>
            <a:lvl3pPr marL="613153" indent="0">
              <a:buNone/>
              <a:defRPr lang="en-US" sz="1372" kern="1200" spc="0" baseline="0" dirty="0">
                <a:gradFill>
                  <a:gsLst>
                    <a:gs pos="1250">
                      <a:schemeClr val="tx1"/>
                    </a:gs>
                    <a:gs pos="100000">
                      <a:schemeClr val="tx1"/>
                    </a:gs>
                  </a:gsLst>
                  <a:lin ang="5400000" scaled="0"/>
                </a:gradFill>
                <a:latin typeface="+mn-lt"/>
                <a:ea typeface="+mn-ea"/>
                <a:cs typeface="+mn-cs"/>
              </a:defRPr>
            </a:lvl3pPr>
            <a:lvl4pPr marL="785895" indent="0">
              <a:buNone/>
              <a:defRPr lang="en-US" sz="1176" kern="1200" spc="0" baseline="0" dirty="0">
                <a:gradFill>
                  <a:gsLst>
                    <a:gs pos="1250">
                      <a:schemeClr val="tx1"/>
                    </a:gs>
                    <a:gs pos="100000">
                      <a:schemeClr val="tx1"/>
                    </a:gs>
                  </a:gsLst>
                  <a:lin ang="5400000" scaled="0"/>
                </a:gradFill>
                <a:latin typeface="+mn-lt"/>
                <a:ea typeface="+mn-ea"/>
                <a:cs typeface="+mn-cs"/>
              </a:defRPr>
            </a:lvl4pPr>
            <a:lvl5pPr marL="950855" indent="0">
              <a:buNone/>
              <a:defRPr lang="en-US" sz="1176" kern="1200" spc="0" baseline="0" dirty="0">
                <a:gradFill>
                  <a:gsLst>
                    <a:gs pos="1250">
                      <a:schemeClr val="tx1"/>
                    </a:gs>
                    <a:gs pos="100000">
                      <a:schemeClr val="tx1"/>
                    </a:gs>
                  </a:gsLst>
                  <a:lin ang="5400000" scaled="0"/>
                </a:gradFill>
                <a:latin typeface="+mn-lt"/>
                <a:ea typeface="+mn-ea"/>
                <a:cs typeface="+mn-cs"/>
              </a:defRPr>
            </a:lvl5pPr>
          </a:lstStyle>
          <a:p>
            <a:pPr marL="0" marR="0" lvl="0"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Edit Master text styles</a:t>
            </a:r>
          </a:p>
          <a:p>
            <a:pPr marL="0" marR="0" lvl="1"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Second level</a:t>
            </a:r>
          </a:p>
          <a:p>
            <a:pPr marL="0" marR="0" lvl="2"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Third level</a:t>
            </a:r>
          </a:p>
          <a:p>
            <a:pPr marL="0" marR="0" lvl="3"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Fourth level</a:t>
            </a:r>
          </a:p>
          <a:p>
            <a:pPr marL="0" marR="0" lvl="4"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Fifth level</a:t>
            </a:r>
          </a:p>
        </p:txBody>
      </p:sp>
    </p:spTree>
    <p:extLst>
      <p:ext uri="{BB962C8B-B14F-4D97-AF65-F5344CB8AC3E}">
        <p14:creationId xmlns:p14="http://schemas.microsoft.com/office/powerpoint/2010/main" val="1955408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7"/>
            <a:ext cx="3618381" cy="899665"/>
          </a:xfrm>
          <a:prstGeom prst="rect">
            <a:avLst/>
          </a:prstGeom>
        </p:spPr>
        <p:txBody>
          <a:bodyPr lIns="0" tIns="0" rIns="0" bIns="0"/>
          <a:lstStyle>
            <a:lvl1pPr>
              <a:defRPr sz="14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3"/>
            <a:ext cx="547437" cy="3786998"/>
          </a:xfrm>
          <a:prstGeom prst="rect">
            <a:avLst/>
          </a:prstGeom>
        </p:spPr>
        <p:txBody>
          <a:bodyPr wrap="square" lIns="0" tIns="0" rIns="0" bIns="0">
            <a:noAutofit/>
          </a:bodyPr>
          <a:lstStyle>
            <a:lvl1pPr marL="0" indent="0" defTabSz="380498">
              <a:spcAft>
                <a:spcPts val="368"/>
              </a:spcAft>
              <a:buNone/>
              <a:defRPr sz="1400" spc="0" baseline="0">
                <a:solidFill>
                  <a:schemeClr val="tx2"/>
                </a:solidFill>
              </a:defRPr>
            </a:lvl1pPr>
            <a:lvl2pPr marL="168073" indent="0">
              <a:buNone/>
              <a:defRPr sz="1400"/>
            </a:lvl2pPr>
            <a:lvl3pPr marL="336145" indent="0">
              <a:buNone/>
              <a:defRPr sz="1400"/>
            </a:lvl3pPr>
            <a:lvl4pPr marL="504218" indent="0">
              <a:buNone/>
              <a:defRPr sz="1400"/>
            </a:lvl4pPr>
            <a:lvl5pPr marL="672290" indent="0">
              <a:buNone/>
              <a:defRPr sz="14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2"/>
            <a:ext cx="3290380" cy="3786998"/>
          </a:xfrm>
          <a:prstGeom prst="rect">
            <a:avLst/>
          </a:prstGeom>
        </p:spPr>
        <p:txBody>
          <a:bodyPr wrap="square" lIns="0" tIns="0" rIns="0" bIns="0">
            <a:noAutofit/>
          </a:bodyPr>
          <a:lstStyle>
            <a:lvl1pPr marL="0" indent="0" defTabSz="380498">
              <a:spcAft>
                <a:spcPts val="368"/>
              </a:spcAft>
              <a:buNone/>
              <a:defRPr sz="1400" spc="0" baseline="0">
                <a:solidFill>
                  <a:srgbClr val="000000"/>
                </a:solidFill>
              </a:defRPr>
            </a:lvl1pPr>
            <a:lvl2pPr marL="168073" indent="0">
              <a:buNone/>
              <a:defRPr sz="1400"/>
            </a:lvl2pPr>
            <a:lvl3pPr marL="336145" indent="0">
              <a:buNone/>
              <a:defRPr sz="1400"/>
            </a:lvl3pPr>
            <a:lvl4pPr marL="504218" indent="0">
              <a:buNone/>
              <a:defRPr sz="1400"/>
            </a:lvl4pPr>
            <a:lvl5pPr marL="672290" indent="0">
              <a:buNone/>
              <a:defRPr sz="14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769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00">
                <a:solidFill>
                  <a:schemeClr val="accent6">
                    <a:lumMod val="75000"/>
                  </a:schemeClr>
                </a:solidFill>
                <a:cs typeface="Segoe UI" pitchFamily="34" charset="0"/>
              </a:rPr>
              <a:t>©Microsoft Corporation									                                                                                                                                             Azure </a:t>
            </a:r>
          </a:p>
        </p:txBody>
      </p:sp>
      <p:sp>
        <p:nvSpPr>
          <p:cNvPr id="7" name="TextBox 6">
            <a:extLst>
              <a:ext uri="{FF2B5EF4-FFF2-40B4-BE49-F238E27FC236}">
                <a16:creationId xmlns:a16="http://schemas.microsoft.com/office/drawing/2014/main" id="{EB31FB86-8BC0-4486-AE55-1AC4277B7454}"/>
              </a:ext>
            </a:extLst>
          </p:cNvPr>
          <p:cNvSpPr txBox="1"/>
          <p:nvPr userDrawn="1"/>
        </p:nvSpPr>
        <p:spPr>
          <a:xfrm>
            <a:off x="87086" y="0"/>
            <a:ext cx="12104913" cy="369332"/>
          </a:xfrm>
          <a:prstGeom prst="rect">
            <a:avLst/>
          </a:prstGeom>
          <a:noFill/>
        </p:spPr>
        <p:txBody>
          <a:bodyPr wrap="square">
            <a:spAutoFit/>
          </a:bodyPr>
          <a:lstStyle/>
          <a:p>
            <a:r>
              <a:rPr lang="en-US" sz="900">
                <a:solidFill>
                  <a:srgbClr val="FF0000"/>
                </a:solidFill>
              </a:rPr>
              <a:t>STRICTLY CONFIDENTIAL **NOT FOR SHARING** © Microsoft Corporation. All rights reserved. MICROSOFT MAKES NO WARRANTIES, EXPRESS, IMPLIED OR STATUTORY, AS TO THE INFORMATION IN THIS PRESENTATION. This information is strictly protected under NDA agreement</a:t>
            </a:r>
          </a:p>
        </p:txBody>
      </p:sp>
    </p:spTree>
    <p:extLst>
      <p:ext uri="{BB962C8B-B14F-4D97-AF65-F5344CB8AC3E}">
        <p14:creationId xmlns:p14="http://schemas.microsoft.com/office/powerpoint/2010/main" val="239872512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4" name="Text Box 3">
            <a:extLst>
              <a:ext uri="{FF2B5EF4-FFF2-40B4-BE49-F238E27FC236}">
                <a16:creationId xmlns:a16="http://schemas.microsoft.com/office/drawing/2014/main" id="{A1A3D990-1003-4570-8DA0-CA039518DA2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78783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027165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4"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500"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4"/>
            <a:ext cx="5413395" cy="615553"/>
          </a:xfrm>
          <a:prstGeom prst="rect">
            <a:avLst/>
          </a:prstGeom>
        </p:spPr>
        <p:txBody>
          <a:bodyPr/>
          <a:lstStyle>
            <a:lvl1pPr>
              <a:defRPr sz="1400">
                <a:solidFill>
                  <a:srgbClr val="000000"/>
                </a:solidFill>
              </a:defRPr>
            </a:lvl1pPr>
            <a:lvl2pPr>
              <a:defRPr sz="1400">
                <a:solidFill>
                  <a:srgbClr val="000000"/>
                </a:solidFill>
              </a:defRPr>
            </a:lvl2pPr>
            <a:lvl3pPr>
              <a:defRPr sz="1100"/>
            </a:lvl3pPr>
            <a:lvl4pPr>
              <a:defRPr sz="1100"/>
            </a:lvl4pPr>
            <a:lvl5pPr>
              <a:defRPr sz="80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218211" y="0"/>
            <a:ext cx="5973791" cy="6858000"/>
          </a:xfrm>
          <a:prstGeom prst="rect">
            <a:avLst/>
          </a:prstGeom>
        </p:spPr>
      </p:pic>
    </p:spTree>
    <p:extLst>
      <p:ext uri="{BB962C8B-B14F-4D97-AF65-F5344CB8AC3E}">
        <p14:creationId xmlns:p14="http://schemas.microsoft.com/office/powerpoint/2010/main" val="25888449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Blank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C57D-8802-4BDD-B9E2-11B606F138B5}"/>
              </a:ext>
            </a:extLst>
          </p:cNvPr>
          <p:cNvSpPr>
            <a:spLocks noGrp="1"/>
          </p:cNvSpPr>
          <p:nvPr>
            <p:ph type="title"/>
          </p:nvPr>
        </p:nvSpPr>
        <p:spPr/>
        <p:txBody>
          <a:bodyPr vert="horz" lIns="91440" tIns="45720" rIns="91440" bIns="45720" rtlCol="0" anchor="ctr">
            <a:noAutofit/>
          </a:bodyPr>
          <a:lstStyle>
            <a:lvl1pPr>
              <a:defRPr lang="en-US" sz="2800">
                <a:cs typeface="Segoe UI"/>
              </a:defRPr>
            </a:lvl1pPr>
          </a:lstStyle>
          <a:p>
            <a:pPr lvl="0"/>
            <a:r>
              <a:rPr lang="en-US"/>
              <a:t>Click to edit Master title style</a:t>
            </a:r>
          </a:p>
        </p:txBody>
      </p:sp>
      <p:sp>
        <p:nvSpPr>
          <p:cNvPr id="4" name="Date Placeholder 3">
            <a:extLst>
              <a:ext uri="{FF2B5EF4-FFF2-40B4-BE49-F238E27FC236}">
                <a16:creationId xmlns:a16="http://schemas.microsoft.com/office/drawing/2014/main" id="{3FFB2DDE-1BB0-4077-8617-421AC71CFC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AA606AF-8369-416D-BDC9-9EC7E1308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B24F8-5348-4215-9F28-3D4502A7F36F}"/>
              </a:ext>
            </a:extLst>
          </p:cNvPr>
          <p:cNvSpPr>
            <a:spLocks noGrp="1"/>
          </p:cNvSpPr>
          <p:nvPr>
            <p:ph type="sldNum" sz="quarter" idx="12"/>
          </p:nvPr>
        </p:nvSpPr>
        <p:spPr/>
        <p:txBody>
          <a:bodyPr/>
          <a:lstStyle/>
          <a:p>
            <a:fld id="{C90733C8-16AE-4E07-8405-75259510085E}" type="slidenum">
              <a:rPr lang="en-US" smtClean="0"/>
              <a:t>‹#›</a:t>
            </a:fld>
            <a:endParaRPr lang="en-US"/>
          </a:p>
        </p:txBody>
      </p:sp>
    </p:spTree>
    <p:extLst>
      <p:ext uri="{BB962C8B-B14F-4D97-AF65-F5344CB8AC3E}">
        <p14:creationId xmlns:p14="http://schemas.microsoft.com/office/powerpoint/2010/main" val="3585091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CEA-333A-4C64-BE00-B25A797DD6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68827-5AB0-4D82-8FEC-BFEC6DEE8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C8626-0FB4-4953-BF62-2912AB002B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A629CD-76DD-4D5E-9F16-96F74F51F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68885-E989-4436-B934-4C9E26748FB5}"/>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03347784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1" y="0"/>
            <a:ext cx="6858000" cy="6858000"/>
          </a:xfrm>
          <a:prstGeom prst="rect">
            <a:avLst/>
          </a:prstGeom>
        </p:spPr>
      </p:pic>
    </p:spTree>
    <p:extLst>
      <p:ext uri="{BB962C8B-B14F-4D97-AF65-F5344CB8AC3E}">
        <p14:creationId xmlns:p14="http://schemas.microsoft.com/office/powerpoint/2010/main" val="202363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1" y="0"/>
            <a:ext cx="6858000" cy="6858000"/>
          </a:xfrm>
          <a:prstGeom prst="rect">
            <a:avLst/>
          </a:prstGeom>
        </p:spPr>
      </p:pic>
    </p:spTree>
    <p:extLst>
      <p:ext uri="{BB962C8B-B14F-4D97-AF65-F5344CB8AC3E}">
        <p14:creationId xmlns:p14="http://schemas.microsoft.com/office/powerpoint/2010/main" val="349268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1360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4670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77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067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9028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790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712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841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48845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0925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42572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7309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859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194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104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12521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2980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31703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5449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6852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50388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327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5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705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977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4174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23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02592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80716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97368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302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1786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8707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0741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989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499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60363" y="1670050"/>
            <a:ext cx="2743200" cy="4730750"/>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3233248" y="1670050"/>
            <a:ext cx="2743200" cy="4730750"/>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6106133" y="1670050"/>
            <a:ext cx="2743200" cy="4730750"/>
          </a:xfrm>
        </p:spPr>
        <p:txBody>
          <a:bodyPr/>
          <a:lstStyle/>
          <a:p>
            <a:endParaRPr lang="en-US"/>
          </a:p>
        </p:txBody>
      </p:sp>
      <p:sp>
        <p:nvSpPr>
          <p:cNvPr id="7" name="Picture Placeholder 3">
            <a:extLst>
              <a:ext uri="{FF2B5EF4-FFF2-40B4-BE49-F238E27FC236}">
                <a16:creationId xmlns:a16="http://schemas.microsoft.com/office/drawing/2014/main" id="{647EDDA9-6AA3-447C-8910-3D35DE7BE985}"/>
              </a:ext>
            </a:extLst>
          </p:cNvPr>
          <p:cNvSpPr>
            <a:spLocks noGrp="1"/>
          </p:cNvSpPr>
          <p:nvPr>
            <p:ph type="pic" sz="quarter" idx="13"/>
          </p:nvPr>
        </p:nvSpPr>
        <p:spPr>
          <a:xfrm>
            <a:off x="8979017" y="1670050"/>
            <a:ext cx="2743200" cy="4730750"/>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485775"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3354495"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6227380"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CFDB47DC-3E7D-4F41-80FE-ADCF86E7FB3A}"/>
              </a:ext>
            </a:extLst>
          </p:cNvPr>
          <p:cNvSpPr>
            <a:spLocks noGrp="1"/>
          </p:cNvSpPr>
          <p:nvPr>
            <p:ph type="body" sz="quarter" idx="17"/>
          </p:nvPr>
        </p:nvSpPr>
        <p:spPr>
          <a:xfrm>
            <a:off x="9100264"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70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2F79-6232-4303-8793-50D1B5FF6DBB}"/>
              </a:ext>
            </a:extLst>
          </p:cNvPr>
          <p:cNvSpPr>
            <a:spLocks noGrp="1"/>
          </p:cNvSpPr>
          <p:nvPr>
            <p:ph type="title"/>
          </p:nvPr>
        </p:nvSpPr>
        <p:spPr>
          <a:xfrm>
            <a:off x="588263" y="1543987"/>
            <a:ext cx="4860662"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DC08BEA2-DBF3-41FB-A0C4-E67462C2AD7F}"/>
              </a:ext>
            </a:extLst>
          </p:cNvPr>
          <p:cNvSpPr>
            <a:spLocks noGrp="1"/>
          </p:cNvSpPr>
          <p:nvPr>
            <p:ph type="body" sz="quarter" idx="10"/>
          </p:nvPr>
        </p:nvSpPr>
        <p:spPr>
          <a:xfrm>
            <a:off x="588963" y="2834068"/>
            <a:ext cx="4792662" cy="1612749"/>
          </a:xfrm>
        </p:spPr>
        <p:txBody>
          <a:bodyPr/>
          <a:lstStyle>
            <a:lvl1pPr marL="0" indent="0">
              <a:spcBef>
                <a:spcPts val="1200"/>
              </a:spcBef>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7531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60363" y="1393371"/>
            <a:ext cx="2743200" cy="5007429"/>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3233248" y="1393371"/>
            <a:ext cx="2743200" cy="5007429"/>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6106133" y="1393371"/>
            <a:ext cx="2743200" cy="5007429"/>
          </a:xfrm>
        </p:spPr>
        <p:txBody>
          <a:bodyPr/>
          <a:lstStyle/>
          <a:p>
            <a:endParaRPr lang="en-US"/>
          </a:p>
        </p:txBody>
      </p:sp>
      <p:sp>
        <p:nvSpPr>
          <p:cNvPr id="7" name="Picture Placeholder 3">
            <a:extLst>
              <a:ext uri="{FF2B5EF4-FFF2-40B4-BE49-F238E27FC236}">
                <a16:creationId xmlns:a16="http://schemas.microsoft.com/office/drawing/2014/main" id="{647EDDA9-6AA3-447C-8910-3D35DE7BE985}"/>
              </a:ext>
            </a:extLst>
          </p:cNvPr>
          <p:cNvSpPr>
            <a:spLocks noGrp="1"/>
          </p:cNvSpPr>
          <p:nvPr>
            <p:ph type="pic" sz="quarter" idx="13"/>
          </p:nvPr>
        </p:nvSpPr>
        <p:spPr>
          <a:xfrm>
            <a:off x="8979017" y="1393371"/>
            <a:ext cx="2743200" cy="5007429"/>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360363"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3233248"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6106133"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CFDB47DC-3E7D-4F41-80FE-ADCF86E7FB3A}"/>
              </a:ext>
            </a:extLst>
          </p:cNvPr>
          <p:cNvSpPr>
            <a:spLocks noGrp="1"/>
          </p:cNvSpPr>
          <p:nvPr>
            <p:ph type="body" sz="quarter" idx="17"/>
          </p:nvPr>
        </p:nvSpPr>
        <p:spPr>
          <a:xfrm>
            <a:off x="8979017"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545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262589" y="1393371"/>
            <a:ext cx="2743200" cy="5007429"/>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6135474" y="1393371"/>
            <a:ext cx="2743200" cy="5007429"/>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3262589"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6135474"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263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655651"/>
            <a:ext cx="4742494" cy="492443"/>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5724047" y="785732"/>
            <a:ext cx="2743200" cy="5007429"/>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8860537" y="785732"/>
            <a:ext cx="2743200" cy="5007429"/>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5724047" y="342900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8860537" y="342900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55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1675347" y="1670050"/>
            <a:ext cx="2743200" cy="4730750"/>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4724400" y="1670050"/>
            <a:ext cx="2743200" cy="4730750"/>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7807010" y="1670050"/>
            <a:ext cx="2743200" cy="4730750"/>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1800759"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4845647"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7928257"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137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Tree>
    <p:extLst>
      <p:ext uri="{BB962C8B-B14F-4D97-AF65-F5344CB8AC3E}">
        <p14:creationId xmlns:p14="http://schemas.microsoft.com/office/powerpoint/2010/main" val="3679928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1735AD-FCBC-479D-A7BD-442097C17D9C}"/>
              </a:ext>
            </a:extLst>
          </p:cNvPr>
          <p:cNvSpPr>
            <a:spLocks noGrp="1"/>
          </p:cNvSpPr>
          <p:nvPr>
            <p:ph type="pic" sz="quarter" idx="12"/>
          </p:nvPr>
        </p:nvSpPr>
        <p:spPr>
          <a:xfrm>
            <a:off x="0" y="0"/>
            <a:ext cx="5564777" cy="6858000"/>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568893"/>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3632125"/>
            <a:ext cx="5321300" cy="1480405"/>
          </a:xfrm>
          <a:noFill/>
        </p:spPr>
        <p:txBody>
          <a:bodyPr lIns="0" tIns="0" rIns="0" bIns="0"/>
          <a:lstStyle>
            <a:lvl1pPr marL="0" indent="0">
              <a:spcBef>
                <a:spcPts val="1200"/>
              </a:spcBef>
              <a:spcAft>
                <a:spcPts val="1200"/>
              </a:spcAft>
              <a:buNone/>
              <a:defRPr sz="16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544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F6F062-1C4E-4CB4-A6FB-8DE34C640BA1}"/>
              </a:ext>
            </a:extLst>
          </p:cNvPr>
          <p:cNvSpPr/>
          <p:nvPr userDrawn="1"/>
        </p:nvSpPr>
        <p:spPr bwMode="auto">
          <a:xfrm>
            <a:off x="0" y="0"/>
            <a:ext cx="5564777"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397949"/>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4386600"/>
            <a:ext cx="5321300" cy="1480405"/>
          </a:xfrm>
          <a:noFill/>
        </p:spPr>
        <p:txBody>
          <a:bodyPr lIns="0" tIns="0" rIns="0" bIns="0"/>
          <a:lstStyle>
            <a:lvl1pPr marL="0" indent="0">
              <a:spcBef>
                <a:spcPts val="1200"/>
              </a:spcBef>
              <a:spcAft>
                <a:spcPts val="1200"/>
              </a:spcAft>
              <a:buNone/>
              <a:defRPr sz="16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395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6" name="Rectangle 5">
            <a:extLst>
              <a:ext uri="{FF2B5EF4-FFF2-40B4-BE49-F238E27FC236}">
                <a16:creationId xmlns:a16="http://schemas.microsoft.com/office/drawing/2014/main" id="{548992FF-1C25-423D-8A7F-C91D6CE8B35B}"/>
              </a:ext>
            </a:extLst>
          </p:cNvPr>
          <p:cNvSpPr/>
          <p:nvPr/>
        </p:nvSpPr>
        <p:spPr>
          <a:xfrm>
            <a:off x="4710265" y="2490639"/>
            <a:ext cx="1084550"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IoT Hub</a:t>
            </a:r>
          </a:p>
        </p:txBody>
      </p:sp>
      <p:grpSp>
        <p:nvGrpSpPr>
          <p:cNvPr id="7" name="Group 4">
            <a:extLst>
              <a:ext uri="{FF2B5EF4-FFF2-40B4-BE49-F238E27FC236}">
                <a16:creationId xmlns:a16="http://schemas.microsoft.com/office/drawing/2014/main" id="{FB623DC1-336D-4C52-8485-19D224ADB8CB}"/>
              </a:ext>
            </a:extLst>
          </p:cNvPr>
          <p:cNvGrpSpPr>
            <a:grpSpLocks noChangeAspect="1"/>
          </p:cNvGrpSpPr>
          <p:nvPr/>
        </p:nvGrpSpPr>
        <p:grpSpPr bwMode="auto">
          <a:xfrm>
            <a:off x="5023940" y="1932682"/>
            <a:ext cx="457200" cy="457200"/>
            <a:chOff x="3281" y="2693"/>
            <a:chExt cx="295" cy="295"/>
          </a:xfrm>
        </p:grpSpPr>
        <p:sp>
          <p:nvSpPr>
            <p:cNvPr id="8" name="AutoShape 3">
              <a:extLst>
                <a:ext uri="{FF2B5EF4-FFF2-40B4-BE49-F238E27FC236}">
                  <a16:creationId xmlns:a16="http://schemas.microsoft.com/office/drawing/2014/main" id="{12868986-61EE-484D-825E-7BCA738F65D2}"/>
                </a:ext>
              </a:extLst>
            </p:cNvPr>
            <p:cNvSpPr>
              <a:spLocks noChangeAspect="1" noChangeArrowheads="1" noTextEdit="1"/>
            </p:cNvSpPr>
            <p:nvPr/>
          </p:nvSpPr>
          <p:spPr bwMode="auto">
            <a:xfrm>
              <a:off x="3281" y="2693"/>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B0DDFE47-BDF6-467F-A301-B6E11E69626F}"/>
                </a:ext>
              </a:extLst>
            </p:cNvPr>
            <p:cNvSpPr>
              <a:spLocks/>
            </p:cNvSpPr>
            <p:nvPr/>
          </p:nvSpPr>
          <p:spPr bwMode="auto">
            <a:xfrm>
              <a:off x="3306" y="2711"/>
              <a:ext cx="249" cy="249"/>
            </a:xfrm>
            <a:custGeom>
              <a:avLst/>
              <a:gdLst>
                <a:gd name="T0" fmla="*/ 126 w 142"/>
                <a:gd name="T1" fmla="*/ 111 h 142"/>
                <a:gd name="T2" fmla="*/ 123 w 142"/>
                <a:gd name="T3" fmla="*/ 112 h 142"/>
                <a:gd name="T4" fmla="*/ 107 w 142"/>
                <a:gd name="T5" fmla="*/ 83 h 142"/>
                <a:gd name="T6" fmla="*/ 113 w 142"/>
                <a:gd name="T7" fmla="*/ 69 h 142"/>
                <a:gd name="T8" fmla="*/ 94 w 142"/>
                <a:gd name="T9" fmla="*/ 49 h 142"/>
                <a:gd name="T10" fmla="*/ 86 w 142"/>
                <a:gd name="T11" fmla="*/ 51 h 142"/>
                <a:gd name="T12" fmla="*/ 69 w 142"/>
                <a:gd name="T13" fmla="*/ 26 h 142"/>
                <a:gd name="T14" fmla="*/ 73 w 142"/>
                <a:gd name="T15" fmla="*/ 16 h 142"/>
                <a:gd name="T16" fmla="*/ 57 w 142"/>
                <a:gd name="T17" fmla="*/ 0 h 142"/>
                <a:gd name="T18" fmla="*/ 40 w 142"/>
                <a:gd name="T19" fmla="*/ 16 h 142"/>
                <a:gd name="T20" fmla="*/ 57 w 142"/>
                <a:gd name="T21" fmla="*/ 32 h 142"/>
                <a:gd name="T22" fmla="*/ 62 w 142"/>
                <a:gd name="T23" fmla="*/ 31 h 142"/>
                <a:gd name="T24" fmla="*/ 79 w 142"/>
                <a:gd name="T25" fmla="*/ 56 h 142"/>
                <a:gd name="T26" fmla="*/ 75 w 142"/>
                <a:gd name="T27" fmla="*/ 66 h 142"/>
                <a:gd name="T28" fmla="*/ 25 w 142"/>
                <a:gd name="T29" fmla="*/ 70 h 142"/>
                <a:gd name="T30" fmla="*/ 13 w 142"/>
                <a:gd name="T31" fmla="*/ 63 h 142"/>
                <a:gd name="T32" fmla="*/ 0 w 142"/>
                <a:gd name="T33" fmla="*/ 76 h 142"/>
                <a:gd name="T34" fmla="*/ 13 w 142"/>
                <a:gd name="T35" fmla="*/ 89 h 142"/>
                <a:gd name="T36" fmla="*/ 26 w 142"/>
                <a:gd name="T37" fmla="*/ 78 h 142"/>
                <a:gd name="T38" fmla="*/ 75 w 142"/>
                <a:gd name="T39" fmla="*/ 74 h 142"/>
                <a:gd name="T40" fmla="*/ 80 w 142"/>
                <a:gd name="T41" fmla="*/ 82 h 142"/>
                <a:gd name="T42" fmla="*/ 68 w 142"/>
                <a:gd name="T43" fmla="*/ 103 h 142"/>
                <a:gd name="T44" fmla="*/ 66 w 142"/>
                <a:gd name="T45" fmla="*/ 103 h 142"/>
                <a:gd name="T46" fmla="*/ 53 w 142"/>
                <a:gd name="T47" fmla="*/ 116 h 142"/>
                <a:gd name="T48" fmla="*/ 66 w 142"/>
                <a:gd name="T49" fmla="*/ 129 h 142"/>
                <a:gd name="T50" fmla="*/ 79 w 142"/>
                <a:gd name="T51" fmla="*/ 116 h 142"/>
                <a:gd name="T52" fmla="*/ 75 w 142"/>
                <a:gd name="T53" fmla="*/ 107 h 142"/>
                <a:gd name="T54" fmla="*/ 87 w 142"/>
                <a:gd name="T55" fmla="*/ 87 h 142"/>
                <a:gd name="T56" fmla="*/ 94 w 142"/>
                <a:gd name="T57" fmla="*/ 88 h 142"/>
                <a:gd name="T58" fmla="*/ 100 w 142"/>
                <a:gd name="T59" fmla="*/ 87 h 142"/>
                <a:gd name="T60" fmla="*/ 116 w 142"/>
                <a:gd name="T61" fmla="*/ 116 h 142"/>
                <a:gd name="T62" fmla="*/ 111 w 142"/>
                <a:gd name="T63" fmla="*/ 127 h 142"/>
                <a:gd name="T64" fmla="*/ 126 w 142"/>
                <a:gd name="T65" fmla="*/ 142 h 142"/>
                <a:gd name="T66" fmla="*/ 142 w 142"/>
                <a:gd name="T67" fmla="*/ 127 h 142"/>
                <a:gd name="T68" fmla="*/ 126 w 142"/>
                <a:gd name="T69" fmla="*/ 11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42">
                  <a:moveTo>
                    <a:pt x="126" y="111"/>
                  </a:moveTo>
                  <a:cubicBezTo>
                    <a:pt x="125" y="111"/>
                    <a:pt x="124" y="111"/>
                    <a:pt x="123" y="112"/>
                  </a:cubicBezTo>
                  <a:cubicBezTo>
                    <a:pt x="107" y="83"/>
                    <a:pt x="107" y="83"/>
                    <a:pt x="107" y="83"/>
                  </a:cubicBezTo>
                  <a:cubicBezTo>
                    <a:pt x="111" y="79"/>
                    <a:pt x="113" y="74"/>
                    <a:pt x="113" y="69"/>
                  </a:cubicBezTo>
                  <a:cubicBezTo>
                    <a:pt x="113" y="58"/>
                    <a:pt x="105" y="49"/>
                    <a:pt x="94" y="49"/>
                  </a:cubicBezTo>
                  <a:cubicBezTo>
                    <a:pt x="91" y="49"/>
                    <a:pt x="88" y="50"/>
                    <a:pt x="86" y="51"/>
                  </a:cubicBezTo>
                  <a:cubicBezTo>
                    <a:pt x="69" y="26"/>
                    <a:pt x="69" y="26"/>
                    <a:pt x="69" y="26"/>
                  </a:cubicBezTo>
                  <a:cubicBezTo>
                    <a:pt x="71" y="24"/>
                    <a:pt x="73" y="20"/>
                    <a:pt x="73" y="16"/>
                  </a:cubicBezTo>
                  <a:cubicBezTo>
                    <a:pt x="73" y="7"/>
                    <a:pt x="66" y="0"/>
                    <a:pt x="57" y="0"/>
                  </a:cubicBezTo>
                  <a:cubicBezTo>
                    <a:pt x="48" y="0"/>
                    <a:pt x="40" y="7"/>
                    <a:pt x="40" y="16"/>
                  </a:cubicBezTo>
                  <a:cubicBezTo>
                    <a:pt x="40" y="25"/>
                    <a:pt x="48" y="32"/>
                    <a:pt x="57" y="32"/>
                  </a:cubicBezTo>
                  <a:cubicBezTo>
                    <a:pt x="59" y="32"/>
                    <a:pt x="60" y="32"/>
                    <a:pt x="62" y="31"/>
                  </a:cubicBezTo>
                  <a:cubicBezTo>
                    <a:pt x="79" y="56"/>
                    <a:pt x="79" y="56"/>
                    <a:pt x="79" y="56"/>
                  </a:cubicBezTo>
                  <a:cubicBezTo>
                    <a:pt x="77" y="59"/>
                    <a:pt x="75" y="62"/>
                    <a:pt x="75" y="66"/>
                  </a:cubicBezTo>
                  <a:cubicBezTo>
                    <a:pt x="25" y="70"/>
                    <a:pt x="25" y="70"/>
                    <a:pt x="25" y="70"/>
                  </a:cubicBezTo>
                  <a:cubicBezTo>
                    <a:pt x="22" y="66"/>
                    <a:pt x="18" y="63"/>
                    <a:pt x="13" y="63"/>
                  </a:cubicBezTo>
                  <a:cubicBezTo>
                    <a:pt x="6" y="63"/>
                    <a:pt x="0" y="69"/>
                    <a:pt x="0" y="76"/>
                  </a:cubicBezTo>
                  <a:cubicBezTo>
                    <a:pt x="0" y="83"/>
                    <a:pt x="6" y="89"/>
                    <a:pt x="13" y="89"/>
                  </a:cubicBezTo>
                  <a:cubicBezTo>
                    <a:pt x="20" y="89"/>
                    <a:pt x="25" y="84"/>
                    <a:pt x="26" y="78"/>
                  </a:cubicBezTo>
                  <a:cubicBezTo>
                    <a:pt x="75" y="74"/>
                    <a:pt x="75" y="74"/>
                    <a:pt x="75" y="74"/>
                  </a:cubicBezTo>
                  <a:cubicBezTo>
                    <a:pt x="76" y="77"/>
                    <a:pt x="78" y="80"/>
                    <a:pt x="80" y="82"/>
                  </a:cubicBezTo>
                  <a:cubicBezTo>
                    <a:pt x="68" y="103"/>
                    <a:pt x="68" y="103"/>
                    <a:pt x="68" y="103"/>
                  </a:cubicBezTo>
                  <a:cubicBezTo>
                    <a:pt x="67" y="103"/>
                    <a:pt x="67" y="103"/>
                    <a:pt x="66" y="103"/>
                  </a:cubicBezTo>
                  <a:cubicBezTo>
                    <a:pt x="59" y="103"/>
                    <a:pt x="53" y="109"/>
                    <a:pt x="53" y="116"/>
                  </a:cubicBezTo>
                  <a:cubicBezTo>
                    <a:pt x="53" y="123"/>
                    <a:pt x="59" y="129"/>
                    <a:pt x="66" y="129"/>
                  </a:cubicBezTo>
                  <a:cubicBezTo>
                    <a:pt x="73" y="129"/>
                    <a:pt x="79" y="123"/>
                    <a:pt x="79" y="116"/>
                  </a:cubicBezTo>
                  <a:cubicBezTo>
                    <a:pt x="79" y="112"/>
                    <a:pt x="78" y="109"/>
                    <a:pt x="75" y="107"/>
                  </a:cubicBezTo>
                  <a:cubicBezTo>
                    <a:pt x="87" y="87"/>
                    <a:pt x="87" y="87"/>
                    <a:pt x="87" y="87"/>
                  </a:cubicBezTo>
                  <a:cubicBezTo>
                    <a:pt x="89" y="88"/>
                    <a:pt x="91" y="88"/>
                    <a:pt x="94" y="88"/>
                  </a:cubicBezTo>
                  <a:cubicBezTo>
                    <a:pt x="96" y="88"/>
                    <a:pt x="98" y="88"/>
                    <a:pt x="100" y="87"/>
                  </a:cubicBezTo>
                  <a:cubicBezTo>
                    <a:pt x="116" y="116"/>
                    <a:pt x="116" y="116"/>
                    <a:pt x="116" y="116"/>
                  </a:cubicBezTo>
                  <a:cubicBezTo>
                    <a:pt x="113" y="118"/>
                    <a:pt x="111" y="122"/>
                    <a:pt x="111" y="127"/>
                  </a:cubicBezTo>
                  <a:cubicBezTo>
                    <a:pt x="111" y="135"/>
                    <a:pt x="118" y="142"/>
                    <a:pt x="126" y="142"/>
                  </a:cubicBezTo>
                  <a:cubicBezTo>
                    <a:pt x="135" y="142"/>
                    <a:pt x="142" y="135"/>
                    <a:pt x="142" y="127"/>
                  </a:cubicBezTo>
                  <a:cubicBezTo>
                    <a:pt x="142" y="118"/>
                    <a:pt x="135" y="111"/>
                    <a:pt x="126" y="1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C364FCD-F00C-4655-B8E9-0B58CFC6EF10}"/>
                </a:ext>
              </a:extLst>
            </p:cNvPr>
            <p:cNvSpPr>
              <a:spLocks/>
            </p:cNvSpPr>
            <p:nvPr/>
          </p:nvSpPr>
          <p:spPr bwMode="auto">
            <a:xfrm>
              <a:off x="3492" y="2693"/>
              <a:ext cx="84" cy="84"/>
            </a:xfrm>
            <a:custGeom>
              <a:avLst/>
              <a:gdLst>
                <a:gd name="T0" fmla="*/ 46 w 48"/>
                <a:gd name="T1" fmla="*/ 0 h 48"/>
                <a:gd name="T2" fmla="*/ 3 w 48"/>
                <a:gd name="T3" fmla="*/ 0 h 48"/>
                <a:gd name="T4" fmla="*/ 0 w 48"/>
                <a:gd name="T5" fmla="*/ 3 h 48"/>
                <a:gd name="T6" fmla="*/ 0 w 48"/>
                <a:gd name="T7" fmla="*/ 19 h 48"/>
                <a:gd name="T8" fmla="*/ 3 w 48"/>
                <a:gd name="T9" fmla="*/ 21 h 48"/>
                <a:gd name="T10" fmla="*/ 27 w 48"/>
                <a:gd name="T11" fmla="*/ 21 h 48"/>
                <a:gd name="T12" fmla="*/ 27 w 48"/>
                <a:gd name="T13" fmla="*/ 45 h 48"/>
                <a:gd name="T14" fmla="*/ 30 w 48"/>
                <a:gd name="T15" fmla="*/ 48 h 48"/>
                <a:gd name="T16" fmla="*/ 46 w 48"/>
                <a:gd name="T17" fmla="*/ 48 h 48"/>
                <a:gd name="T18" fmla="*/ 48 w 48"/>
                <a:gd name="T19" fmla="*/ 45 h 48"/>
                <a:gd name="T20" fmla="*/ 48 w 48"/>
                <a:gd name="T21" fmla="*/ 3 h 48"/>
                <a:gd name="T22" fmla="*/ 46 w 48"/>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8">
                  <a:moveTo>
                    <a:pt x="46" y="0"/>
                  </a:moveTo>
                  <a:cubicBezTo>
                    <a:pt x="3" y="0"/>
                    <a:pt x="3" y="0"/>
                    <a:pt x="3" y="0"/>
                  </a:cubicBezTo>
                  <a:cubicBezTo>
                    <a:pt x="2" y="0"/>
                    <a:pt x="0" y="1"/>
                    <a:pt x="0" y="3"/>
                  </a:cubicBezTo>
                  <a:cubicBezTo>
                    <a:pt x="0" y="19"/>
                    <a:pt x="0" y="19"/>
                    <a:pt x="0" y="19"/>
                  </a:cubicBezTo>
                  <a:cubicBezTo>
                    <a:pt x="0" y="20"/>
                    <a:pt x="2" y="21"/>
                    <a:pt x="3" y="21"/>
                  </a:cubicBezTo>
                  <a:cubicBezTo>
                    <a:pt x="27" y="21"/>
                    <a:pt x="27" y="21"/>
                    <a:pt x="27" y="21"/>
                  </a:cubicBezTo>
                  <a:cubicBezTo>
                    <a:pt x="27" y="45"/>
                    <a:pt x="27" y="45"/>
                    <a:pt x="27" y="45"/>
                  </a:cubicBezTo>
                  <a:cubicBezTo>
                    <a:pt x="27" y="47"/>
                    <a:pt x="28" y="48"/>
                    <a:pt x="30" y="48"/>
                  </a:cubicBezTo>
                  <a:cubicBezTo>
                    <a:pt x="46" y="48"/>
                    <a:pt x="46" y="48"/>
                    <a:pt x="46" y="48"/>
                  </a:cubicBezTo>
                  <a:cubicBezTo>
                    <a:pt x="47" y="48"/>
                    <a:pt x="48" y="47"/>
                    <a:pt x="48" y="45"/>
                  </a:cubicBezTo>
                  <a:cubicBezTo>
                    <a:pt x="48" y="3"/>
                    <a:pt x="48" y="3"/>
                    <a:pt x="48" y="3"/>
                  </a:cubicBezTo>
                  <a:cubicBezTo>
                    <a:pt x="48" y="1"/>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FC2A9B5-843F-4766-9B55-9FDD253D0127}"/>
                </a:ext>
              </a:extLst>
            </p:cNvPr>
            <p:cNvSpPr>
              <a:spLocks/>
            </p:cNvSpPr>
            <p:nvPr/>
          </p:nvSpPr>
          <p:spPr bwMode="auto">
            <a:xfrm>
              <a:off x="3281" y="2905"/>
              <a:ext cx="84" cy="83"/>
            </a:xfrm>
            <a:custGeom>
              <a:avLst/>
              <a:gdLst>
                <a:gd name="T0" fmla="*/ 3 w 48"/>
                <a:gd name="T1" fmla="*/ 47 h 47"/>
                <a:gd name="T2" fmla="*/ 45 w 48"/>
                <a:gd name="T3" fmla="*/ 47 h 47"/>
                <a:gd name="T4" fmla="*/ 48 w 48"/>
                <a:gd name="T5" fmla="*/ 44 h 47"/>
                <a:gd name="T6" fmla="*/ 48 w 48"/>
                <a:gd name="T7" fmla="*/ 29 h 47"/>
                <a:gd name="T8" fmla="*/ 45 w 48"/>
                <a:gd name="T9" fmla="*/ 26 h 47"/>
                <a:gd name="T10" fmla="*/ 21 w 48"/>
                <a:gd name="T11" fmla="*/ 26 h 47"/>
                <a:gd name="T12" fmla="*/ 21 w 48"/>
                <a:gd name="T13" fmla="*/ 2 h 47"/>
                <a:gd name="T14" fmla="*/ 18 w 48"/>
                <a:gd name="T15" fmla="*/ 0 h 47"/>
                <a:gd name="T16" fmla="*/ 3 w 48"/>
                <a:gd name="T17" fmla="*/ 0 h 47"/>
                <a:gd name="T18" fmla="*/ 0 w 48"/>
                <a:gd name="T19" fmla="*/ 2 h 47"/>
                <a:gd name="T20" fmla="*/ 0 w 48"/>
                <a:gd name="T21" fmla="*/ 45 h 47"/>
                <a:gd name="T22" fmla="*/ 3 w 48"/>
                <a:gd name="T2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7">
                  <a:moveTo>
                    <a:pt x="3" y="47"/>
                  </a:moveTo>
                  <a:cubicBezTo>
                    <a:pt x="45" y="47"/>
                    <a:pt x="45" y="47"/>
                    <a:pt x="45" y="47"/>
                  </a:cubicBezTo>
                  <a:cubicBezTo>
                    <a:pt x="47" y="47"/>
                    <a:pt x="48" y="46"/>
                    <a:pt x="48" y="44"/>
                  </a:cubicBezTo>
                  <a:cubicBezTo>
                    <a:pt x="48" y="29"/>
                    <a:pt x="48" y="29"/>
                    <a:pt x="48" y="29"/>
                  </a:cubicBezTo>
                  <a:cubicBezTo>
                    <a:pt x="48" y="27"/>
                    <a:pt x="47" y="26"/>
                    <a:pt x="45" y="26"/>
                  </a:cubicBezTo>
                  <a:cubicBezTo>
                    <a:pt x="21" y="26"/>
                    <a:pt x="21" y="26"/>
                    <a:pt x="21" y="26"/>
                  </a:cubicBezTo>
                  <a:cubicBezTo>
                    <a:pt x="21" y="2"/>
                    <a:pt x="21" y="2"/>
                    <a:pt x="21" y="2"/>
                  </a:cubicBezTo>
                  <a:cubicBezTo>
                    <a:pt x="21" y="1"/>
                    <a:pt x="20" y="0"/>
                    <a:pt x="18" y="0"/>
                  </a:cubicBezTo>
                  <a:cubicBezTo>
                    <a:pt x="3" y="0"/>
                    <a:pt x="3" y="0"/>
                    <a:pt x="3" y="0"/>
                  </a:cubicBezTo>
                  <a:cubicBezTo>
                    <a:pt x="1" y="0"/>
                    <a:pt x="0" y="1"/>
                    <a:pt x="0" y="2"/>
                  </a:cubicBezTo>
                  <a:cubicBezTo>
                    <a:pt x="0" y="45"/>
                    <a:pt x="0" y="45"/>
                    <a:pt x="0" y="45"/>
                  </a:cubicBezTo>
                  <a:cubicBezTo>
                    <a:pt x="0" y="46"/>
                    <a:pt x="1" y="47"/>
                    <a:pt x="3"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a:extLst>
              <a:ext uri="{FF2B5EF4-FFF2-40B4-BE49-F238E27FC236}">
                <a16:creationId xmlns:a16="http://schemas.microsoft.com/office/drawing/2014/main" id="{6FBEA495-5A49-4C50-B723-13A9BECF870B}"/>
              </a:ext>
            </a:extLst>
          </p:cNvPr>
          <p:cNvSpPr/>
          <p:nvPr/>
        </p:nvSpPr>
        <p:spPr>
          <a:xfrm>
            <a:off x="9507129" y="249063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Time Series Insights Integration</a:t>
            </a:r>
          </a:p>
        </p:txBody>
      </p:sp>
      <p:pic>
        <p:nvPicPr>
          <p:cNvPr id="15" name="Graphic 14" descr="Time Series Insights">
            <a:extLst>
              <a:ext uri="{FF2B5EF4-FFF2-40B4-BE49-F238E27FC236}">
                <a16:creationId xmlns:a16="http://schemas.microsoft.com/office/drawing/2014/main" id="{950A2F81-B267-48C8-83ED-7E694311A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4206" y="1924211"/>
            <a:ext cx="457200" cy="457200"/>
          </a:xfrm>
          <a:prstGeom prst="rect">
            <a:avLst/>
          </a:prstGeom>
        </p:spPr>
      </p:pic>
      <p:sp>
        <p:nvSpPr>
          <p:cNvPr id="18" name="Rectangle 17">
            <a:extLst>
              <a:ext uri="{FF2B5EF4-FFF2-40B4-BE49-F238E27FC236}">
                <a16:creationId xmlns:a16="http://schemas.microsoft.com/office/drawing/2014/main" id="{F5BBC91C-DC1B-44B6-BB2F-66AFE479E34C}"/>
              </a:ext>
            </a:extLst>
          </p:cNvPr>
          <p:cNvSpPr/>
          <p:nvPr/>
        </p:nvSpPr>
        <p:spPr>
          <a:xfrm>
            <a:off x="2468981"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grpSp>
        <p:nvGrpSpPr>
          <p:cNvPr id="19" name="Group 18" descr="accelerate">
            <a:extLst>
              <a:ext uri="{FF2B5EF4-FFF2-40B4-BE49-F238E27FC236}">
                <a16:creationId xmlns:a16="http://schemas.microsoft.com/office/drawing/2014/main" id="{31EDE50F-B73D-4B5C-B738-8051B901D047}"/>
              </a:ext>
            </a:extLst>
          </p:cNvPr>
          <p:cNvGrpSpPr>
            <a:grpSpLocks noChangeAspect="1"/>
          </p:cNvGrpSpPr>
          <p:nvPr/>
        </p:nvGrpSpPr>
        <p:grpSpPr>
          <a:xfrm>
            <a:off x="3181066" y="1932682"/>
            <a:ext cx="457201" cy="457200"/>
            <a:chOff x="3552614" y="3048383"/>
            <a:chExt cx="406193" cy="406193"/>
          </a:xfrm>
        </p:grpSpPr>
        <p:sp>
          <p:nvSpPr>
            <p:cNvPr id="20" name="Oval 236">
              <a:extLst>
                <a:ext uri="{FF2B5EF4-FFF2-40B4-BE49-F238E27FC236}">
                  <a16:creationId xmlns:a16="http://schemas.microsoft.com/office/drawing/2014/main" id="{952EE4F8-BC7A-4E3D-8132-21EC9A43CB00}"/>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Oval 237">
              <a:extLst>
                <a:ext uri="{FF2B5EF4-FFF2-40B4-BE49-F238E27FC236}">
                  <a16:creationId xmlns:a16="http://schemas.microsoft.com/office/drawing/2014/main" id="{F2A121A7-6442-4E92-8351-AC6276BF3352}"/>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Oval 238">
              <a:extLst>
                <a:ext uri="{FF2B5EF4-FFF2-40B4-BE49-F238E27FC236}">
                  <a16:creationId xmlns:a16="http://schemas.microsoft.com/office/drawing/2014/main" id="{B55D0E80-BF82-4C47-B573-2B041797D957}"/>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5" name="Rectangle 24">
            <a:extLst>
              <a:ext uri="{FF2B5EF4-FFF2-40B4-BE49-F238E27FC236}">
                <a16:creationId xmlns:a16="http://schemas.microsoft.com/office/drawing/2014/main" id="{383C4A71-F392-4C7B-BC38-24664D56D6D7}"/>
              </a:ext>
            </a:extLst>
          </p:cNvPr>
          <p:cNvSpPr/>
          <p:nvPr/>
        </p:nvSpPr>
        <p:spPr>
          <a:xfrm>
            <a:off x="498433"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6" name="Group 25" descr="migrate">
            <a:extLst>
              <a:ext uri="{FF2B5EF4-FFF2-40B4-BE49-F238E27FC236}">
                <a16:creationId xmlns:a16="http://schemas.microsoft.com/office/drawing/2014/main" id="{85482D97-D19F-4F45-A6E8-0A41D7804CE7}"/>
              </a:ext>
            </a:extLst>
          </p:cNvPr>
          <p:cNvGrpSpPr>
            <a:grpSpLocks noChangeAspect="1"/>
          </p:cNvGrpSpPr>
          <p:nvPr/>
        </p:nvGrpSpPr>
        <p:grpSpPr>
          <a:xfrm>
            <a:off x="1210510" y="1937517"/>
            <a:ext cx="457200" cy="457200"/>
            <a:chOff x="7260749" y="3048383"/>
            <a:chExt cx="406193" cy="406193"/>
          </a:xfrm>
        </p:grpSpPr>
        <p:sp>
          <p:nvSpPr>
            <p:cNvPr id="27" name="Rectangle 562">
              <a:extLst>
                <a:ext uri="{FF2B5EF4-FFF2-40B4-BE49-F238E27FC236}">
                  <a16:creationId xmlns:a16="http://schemas.microsoft.com/office/drawing/2014/main" id="{32FE1270-3A5F-4750-996E-10A7AD64FECF}"/>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563">
              <a:extLst>
                <a:ext uri="{FF2B5EF4-FFF2-40B4-BE49-F238E27FC236}">
                  <a16:creationId xmlns:a16="http://schemas.microsoft.com/office/drawing/2014/main" id="{2AD9ECD1-605F-49B4-806E-BAE3E054D157}"/>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564">
              <a:extLst>
                <a:ext uri="{FF2B5EF4-FFF2-40B4-BE49-F238E27FC236}">
                  <a16:creationId xmlns:a16="http://schemas.microsoft.com/office/drawing/2014/main" id="{2863858D-2A18-419B-B3F1-A420129F718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Rectangle 565">
              <a:extLst>
                <a:ext uri="{FF2B5EF4-FFF2-40B4-BE49-F238E27FC236}">
                  <a16:creationId xmlns:a16="http://schemas.microsoft.com/office/drawing/2014/main" id="{C2226EB7-C631-4377-804D-39351E468860}"/>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3" name="Rectangle 32">
            <a:extLst>
              <a:ext uri="{FF2B5EF4-FFF2-40B4-BE49-F238E27FC236}">
                <a16:creationId xmlns:a16="http://schemas.microsoft.com/office/drawing/2014/main" id="{7C6B62E3-058D-4D96-97B1-08AE6053EB0B}"/>
              </a:ext>
            </a:extLst>
          </p:cNvPr>
          <p:cNvSpPr/>
          <p:nvPr/>
        </p:nvSpPr>
        <p:spPr>
          <a:xfrm>
            <a:off x="8307185" y="2490639"/>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Rich Query API</a:t>
            </a:r>
          </a:p>
        </p:txBody>
      </p:sp>
      <p:grpSp>
        <p:nvGrpSpPr>
          <p:cNvPr id="34" name="Group 79" descr="gain insights">
            <a:extLst>
              <a:ext uri="{FF2B5EF4-FFF2-40B4-BE49-F238E27FC236}">
                <a16:creationId xmlns:a16="http://schemas.microsoft.com/office/drawing/2014/main" id="{F6AFF382-8E8B-4F70-82C3-BC7DAB304D14}"/>
              </a:ext>
            </a:extLst>
          </p:cNvPr>
          <p:cNvGrpSpPr>
            <a:grpSpLocks noChangeAspect="1"/>
          </p:cNvGrpSpPr>
          <p:nvPr/>
        </p:nvGrpSpPr>
        <p:grpSpPr bwMode="auto">
          <a:xfrm>
            <a:off x="8596984" y="1913058"/>
            <a:ext cx="457200" cy="457200"/>
            <a:chOff x="5212" y="806"/>
            <a:chExt cx="239" cy="239"/>
          </a:xfrm>
        </p:grpSpPr>
        <p:sp>
          <p:nvSpPr>
            <p:cNvPr id="35" name="AutoShape 78">
              <a:extLst>
                <a:ext uri="{FF2B5EF4-FFF2-40B4-BE49-F238E27FC236}">
                  <a16:creationId xmlns:a16="http://schemas.microsoft.com/office/drawing/2014/main" id="{F02709AA-628A-4D1C-A9DC-7ABFA3F15636}"/>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80">
              <a:extLst>
                <a:ext uri="{FF2B5EF4-FFF2-40B4-BE49-F238E27FC236}">
                  <a16:creationId xmlns:a16="http://schemas.microsoft.com/office/drawing/2014/main" id="{F851F0C1-BDA8-4E1C-B442-CB8842C1F74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81">
              <a:extLst>
                <a:ext uri="{FF2B5EF4-FFF2-40B4-BE49-F238E27FC236}">
                  <a16:creationId xmlns:a16="http://schemas.microsoft.com/office/drawing/2014/main" id="{C08D7F6E-6674-484F-AC0C-AD0EFC70F26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82">
              <a:extLst>
                <a:ext uri="{FF2B5EF4-FFF2-40B4-BE49-F238E27FC236}">
                  <a16:creationId xmlns:a16="http://schemas.microsoft.com/office/drawing/2014/main" id="{70BCD0C1-25AC-4996-AB69-08377C155699}"/>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83">
              <a:extLst>
                <a:ext uri="{FF2B5EF4-FFF2-40B4-BE49-F238E27FC236}">
                  <a16:creationId xmlns:a16="http://schemas.microsoft.com/office/drawing/2014/main" id="{C1FEA4C3-238C-41EC-ABFD-50A7A37E1FF8}"/>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4">
              <a:extLst>
                <a:ext uri="{FF2B5EF4-FFF2-40B4-BE49-F238E27FC236}">
                  <a16:creationId xmlns:a16="http://schemas.microsoft.com/office/drawing/2014/main" id="{0C616F13-ACCF-4611-B1ED-2449E6CCB029}"/>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85">
              <a:extLst>
                <a:ext uri="{FF2B5EF4-FFF2-40B4-BE49-F238E27FC236}">
                  <a16:creationId xmlns:a16="http://schemas.microsoft.com/office/drawing/2014/main" id="{03D8A792-6689-4BD1-B779-C87744745F72}"/>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86">
              <a:extLst>
                <a:ext uri="{FF2B5EF4-FFF2-40B4-BE49-F238E27FC236}">
                  <a16:creationId xmlns:a16="http://schemas.microsoft.com/office/drawing/2014/main" id="{AF785E18-2BF4-45EC-8D38-458F4B373360}"/>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87">
              <a:extLst>
                <a:ext uri="{FF2B5EF4-FFF2-40B4-BE49-F238E27FC236}">
                  <a16:creationId xmlns:a16="http://schemas.microsoft.com/office/drawing/2014/main" id="{D2F51510-A5A5-4DB7-B6CF-0CE997A4E60A}"/>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88">
              <a:extLst>
                <a:ext uri="{FF2B5EF4-FFF2-40B4-BE49-F238E27FC236}">
                  <a16:creationId xmlns:a16="http://schemas.microsoft.com/office/drawing/2014/main" id="{098455A3-9474-460C-9501-AE746D10D55B}"/>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89">
              <a:extLst>
                <a:ext uri="{FF2B5EF4-FFF2-40B4-BE49-F238E27FC236}">
                  <a16:creationId xmlns:a16="http://schemas.microsoft.com/office/drawing/2014/main" id="{EE7C5295-73E8-45F5-8707-B5ADFC2572AB}"/>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90">
              <a:extLst>
                <a:ext uri="{FF2B5EF4-FFF2-40B4-BE49-F238E27FC236}">
                  <a16:creationId xmlns:a16="http://schemas.microsoft.com/office/drawing/2014/main" id="{1927D01E-DDF0-45E1-A9E4-70A6BA82B637}"/>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91">
              <a:extLst>
                <a:ext uri="{FF2B5EF4-FFF2-40B4-BE49-F238E27FC236}">
                  <a16:creationId xmlns:a16="http://schemas.microsoft.com/office/drawing/2014/main" id="{A2D99718-F6AA-448B-9B4D-1683BD7CF4E6}"/>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92">
              <a:extLst>
                <a:ext uri="{FF2B5EF4-FFF2-40B4-BE49-F238E27FC236}">
                  <a16:creationId xmlns:a16="http://schemas.microsoft.com/office/drawing/2014/main" id="{53DB1FF9-90DA-4911-B501-03D0F89C389C}"/>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3">
              <a:extLst>
                <a:ext uri="{FF2B5EF4-FFF2-40B4-BE49-F238E27FC236}">
                  <a16:creationId xmlns:a16="http://schemas.microsoft.com/office/drawing/2014/main" id="{53270B6E-71E4-4529-BE53-623CBAC3F357}"/>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94">
              <a:extLst>
                <a:ext uri="{FF2B5EF4-FFF2-40B4-BE49-F238E27FC236}">
                  <a16:creationId xmlns:a16="http://schemas.microsoft.com/office/drawing/2014/main" id="{F52EDF98-E93D-4C79-A0E4-9FDBE55FFD0D}"/>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95">
              <a:extLst>
                <a:ext uri="{FF2B5EF4-FFF2-40B4-BE49-F238E27FC236}">
                  <a16:creationId xmlns:a16="http://schemas.microsoft.com/office/drawing/2014/main" id="{18A7703C-0302-41EC-9E7B-7E4A21350932}"/>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96">
              <a:extLst>
                <a:ext uri="{FF2B5EF4-FFF2-40B4-BE49-F238E27FC236}">
                  <a16:creationId xmlns:a16="http://schemas.microsoft.com/office/drawing/2014/main" id="{FCAA0861-90FA-4C8F-B68C-5E27CCCA2C63}"/>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97">
              <a:extLst>
                <a:ext uri="{FF2B5EF4-FFF2-40B4-BE49-F238E27FC236}">
                  <a16:creationId xmlns:a16="http://schemas.microsoft.com/office/drawing/2014/main" id="{AAA49A73-9C30-40C6-BF45-C7567D239767}"/>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8">
              <a:extLst>
                <a:ext uri="{FF2B5EF4-FFF2-40B4-BE49-F238E27FC236}">
                  <a16:creationId xmlns:a16="http://schemas.microsoft.com/office/drawing/2014/main" id="{299269A1-6945-4F95-ABFA-D48F13C2388E}"/>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9">
              <a:extLst>
                <a:ext uri="{FF2B5EF4-FFF2-40B4-BE49-F238E27FC236}">
                  <a16:creationId xmlns:a16="http://schemas.microsoft.com/office/drawing/2014/main" id="{4D2FB3A2-DF93-4693-B6D0-6179EBFEDE18}"/>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0">
              <a:extLst>
                <a:ext uri="{FF2B5EF4-FFF2-40B4-BE49-F238E27FC236}">
                  <a16:creationId xmlns:a16="http://schemas.microsoft.com/office/drawing/2014/main" id="{69A56B90-9092-418B-BF86-E234F43C432D}"/>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1">
              <a:extLst>
                <a:ext uri="{FF2B5EF4-FFF2-40B4-BE49-F238E27FC236}">
                  <a16:creationId xmlns:a16="http://schemas.microsoft.com/office/drawing/2014/main" id="{8319EBD2-D80C-4B6B-9C63-736CF63B33E9}"/>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Rectangle 59">
            <a:extLst>
              <a:ext uri="{FF2B5EF4-FFF2-40B4-BE49-F238E27FC236}">
                <a16:creationId xmlns:a16="http://schemas.microsoft.com/office/drawing/2014/main" id="{E5FC4783-00F1-429D-884B-0FA20396F98B}"/>
              </a:ext>
            </a:extLst>
          </p:cNvPr>
          <p:cNvSpPr/>
          <p:nvPr/>
        </p:nvSpPr>
        <p:spPr>
          <a:xfrm>
            <a:off x="6238364" y="2490639"/>
            <a:ext cx="1572441"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Business Systems</a:t>
            </a:r>
          </a:p>
        </p:txBody>
      </p:sp>
      <p:grpSp>
        <p:nvGrpSpPr>
          <p:cNvPr id="61" name="Graphic 126" descr="knowledge center">
            <a:extLst>
              <a:ext uri="{FF2B5EF4-FFF2-40B4-BE49-F238E27FC236}">
                <a16:creationId xmlns:a16="http://schemas.microsoft.com/office/drawing/2014/main" id="{EF077C71-7C27-4A99-9917-BF3F2D1DA137}"/>
              </a:ext>
            </a:extLst>
          </p:cNvPr>
          <p:cNvGrpSpPr>
            <a:grpSpLocks noChangeAspect="1"/>
          </p:cNvGrpSpPr>
          <p:nvPr/>
        </p:nvGrpSpPr>
        <p:grpSpPr>
          <a:xfrm>
            <a:off x="6796041" y="1915473"/>
            <a:ext cx="457208" cy="457196"/>
            <a:chOff x="8240534" y="1265112"/>
            <a:chExt cx="421088" cy="421085"/>
          </a:xfrm>
        </p:grpSpPr>
        <p:sp>
          <p:nvSpPr>
            <p:cNvPr id="62" name="Freeform: Shape 61">
              <a:extLst>
                <a:ext uri="{FF2B5EF4-FFF2-40B4-BE49-F238E27FC236}">
                  <a16:creationId xmlns:a16="http://schemas.microsoft.com/office/drawing/2014/main" id="{EE1F9C16-8483-4B26-8319-C3FB4DEB6AC6}"/>
                </a:ext>
              </a:extLst>
            </p:cNvPr>
            <p:cNvSpPr/>
            <p:nvPr/>
          </p:nvSpPr>
          <p:spPr>
            <a:xfrm>
              <a:off x="8503714"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FAE937C-6C7A-4FBC-9F6C-77A2E4A0091E}"/>
                </a:ext>
              </a:extLst>
            </p:cNvPr>
            <p:cNvSpPr/>
            <p:nvPr/>
          </p:nvSpPr>
          <p:spPr>
            <a:xfrm>
              <a:off x="8503714"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7E6965-DC91-4C44-8F7B-CAB2DE773A6D}"/>
                </a:ext>
              </a:extLst>
            </p:cNvPr>
            <p:cNvSpPr/>
            <p:nvPr/>
          </p:nvSpPr>
          <p:spPr>
            <a:xfrm>
              <a:off x="8345806"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A2A3F6-F01C-4F27-ACBC-8F83A701718F}"/>
                </a:ext>
              </a:extLst>
            </p:cNvPr>
            <p:cNvSpPr/>
            <p:nvPr/>
          </p:nvSpPr>
          <p:spPr>
            <a:xfrm>
              <a:off x="8345806"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A928DBF-21ED-492E-B5E4-CBA34F967C6E}"/>
                </a:ext>
              </a:extLst>
            </p:cNvPr>
            <p:cNvSpPr/>
            <p:nvPr/>
          </p:nvSpPr>
          <p:spPr>
            <a:xfrm>
              <a:off x="8411601" y="1330906"/>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B20471F-DB27-4C63-9C6A-1280A6AC671B}"/>
                </a:ext>
              </a:extLst>
            </p:cNvPr>
            <p:cNvSpPr/>
            <p:nvPr/>
          </p:nvSpPr>
          <p:spPr>
            <a:xfrm>
              <a:off x="8411601" y="1541449"/>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EEDDBF6-C444-4F87-8E79-77D824931101}"/>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2A420FD-BBC4-4B86-B440-BE75F2028C80}"/>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34FAA28-AB4D-402B-861B-BFD1EE225FD8}"/>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ABEB8C8-92E1-45FE-9051-BD8487BC83B2}"/>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FA6E23-D545-482E-83B8-42DEEF559A5A}"/>
                </a:ext>
              </a:extLst>
            </p:cNvPr>
            <p:cNvSpPr/>
            <p:nvPr/>
          </p:nvSpPr>
          <p:spPr>
            <a:xfrm>
              <a:off x="8306329"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898C571-548F-4DEC-A315-7086249DD7CA}"/>
                </a:ext>
              </a:extLst>
            </p:cNvPr>
            <p:cNvSpPr/>
            <p:nvPr/>
          </p:nvSpPr>
          <p:spPr>
            <a:xfrm>
              <a:off x="8516873"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4453863-134A-43FA-A0F8-56EC5D145C07}"/>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1501782-86AC-4A47-86FA-A26870ADC727}"/>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FD5D5A1-F249-4182-8A6D-0AD361DF3821}"/>
                </a:ext>
              </a:extLst>
            </p:cNvPr>
            <p:cNvSpPr/>
            <p:nvPr/>
          </p:nvSpPr>
          <p:spPr>
            <a:xfrm>
              <a:off x="8411601"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A6A7518-B6A3-4670-A9A2-51095712EA86}"/>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1E2F25C-DB3D-4622-BDDF-C52C2BCE805C}"/>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846F266-7753-4A56-A19F-05E92D4CE541}"/>
                </a:ext>
              </a:extLst>
            </p:cNvPr>
            <p:cNvSpPr/>
            <p:nvPr/>
          </p:nvSpPr>
          <p:spPr>
            <a:xfrm>
              <a:off x="8569577" y="1317747"/>
              <a:ext cx="39477" cy="39477"/>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A35EFE2-4B94-4AC6-8464-AF64A3574FFE}"/>
                </a:ext>
              </a:extLst>
            </p:cNvPr>
            <p:cNvSpPr/>
            <p:nvPr/>
          </p:nvSpPr>
          <p:spPr>
            <a:xfrm>
              <a:off x="8293265" y="1594153"/>
              <a:ext cx="39477" cy="39477"/>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17119B8-99F5-47CE-A04F-C45618A23040}"/>
                </a:ext>
              </a:extLst>
            </p:cNvPr>
            <p:cNvSpPr/>
            <p:nvPr/>
          </p:nvSpPr>
          <p:spPr>
            <a:xfrm>
              <a:off x="8293265" y="1317747"/>
              <a:ext cx="39477" cy="39477"/>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5D3D49-EF10-486D-B6D8-E7A40D56F926}"/>
                </a:ext>
              </a:extLst>
            </p:cNvPr>
            <p:cNvSpPr/>
            <p:nvPr/>
          </p:nvSpPr>
          <p:spPr>
            <a:xfrm>
              <a:off x="8569509" y="1594153"/>
              <a:ext cx="39477" cy="39477"/>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endParaRPr lang="en-US"/>
            </a:p>
          </p:txBody>
        </p:sp>
      </p:gr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588263" y="3337167"/>
            <a:ext cx="1109723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734916" y="3497333"/>
            <a:ext cx="6518333" cy="1001813"/>
          </a:xfrm>
        </p:spPr>
        <p:txBody>
          <a:bodyPr/>
          <a:lstStyle>
            <a:lvl1pPr marL="0" indent="0">
              <a:spcBef>
                <a:spcPts val="600"/>
              </a:spcBef>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53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6" name="Rectangle 5">
            <a:extLst>
              <a:ext uri="{FF2B5EF4-FFF2-40B4-BE49-F238E27FC236}">
                <a16:creationId xmlns:a16="http://schemas.microsoft.com/office/drawing/2014/main" id="{548992FF-1C25-423D-8A7F-C91D6CE8B35B}"/>
              </a:ext>
            </a:extLst>
          </p:cNvPr>
          <p:cNvSpPr/>
          <p:nvPr/>
        </p:nvSpPr>
        <p:spPr>
          <a:xfrm>
            <a:off x="4710265" y="2490639"/>
            <a:ext cx="1084550"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IoT Hub</a:t>
            </a:r>
          </a:p>
        </p:txBody>
      </p:sp>
      <p:grpSp>
        <p:nvGrpSpPr>
          <p:cNvPr id="7" name="Group 4">
            <a:extLst>
              <a:ext uri="{FF2B5EF4-FFF2-40B4-BE49-F238E27FC236}">
                <a16:creationId xmlns:a16="http://schemas.microsoft.com/office/drawing/2014/main" id="{FB623DC1-336D-4C52-8485-19D224ADB8CB}"/>
              </a:ext>
            </a:extLst>
          </p:cNvPr>
          <p:cNvGrpSpPr>
            <a:grpSpLocks noChangeAspect="1"/>
          </p:cNvGrpSpPr>
          <p:nvPr/>
        </p:nvGrpSpPr>
        <p:grpSpPr bwMode="auto">
          <a:xfrm>
            <a:off x="5023940" y="1932682"/>
            <a:ext cx="457200" cy="457200"/>
            <a:chOff x="3281" y="2693"/>
            <a:chExt cx="295" cy="295"/>
          </a:xfrm>
        </p:grpSpPr>
        <p:sp>
          <p:nvSpPr>
            <p:cNvPr id="8" name="AutoShape 3">
              <a:extLst>
                <a:ext uri="{FF2B5EF4-FFF2-40B4-BE49-F238E27FC236}">
                  <a16:creationId xmlns:a16="http://schemas.microsoft.com/office/drawing/2014/main" id="{12868986-61EE-484D-825E-7BCA738F65D2}"/>
                </a:ext>
              </a:extLst>
            </p:cNvPr>
            <p:cNvSpPr>
              <a:spLocks noChangeAspect="1" noChangeArrowheads="1" noTextEdit="1"/>
            </p:cNvSpPr>
            <p:nvPr/>
          </p:nvSpPr>
          <p:spPr bwMode="auto">
            <a:xfrm>
              <a:off x="3281" y="2693"/>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B0DDFE47-BDF6-467F-A301-B6E11E69626F}"/>
                </a:ext>
              </a:extLst>
            </p:cNvPr>
            <p:cNvSpPr>
              <a:spLocks/>
            </p:cNvSpPr>
            <p:nvPr/>
          </p:nvSpPr>
          <p:spPr bwMode="auto">
            <a:xfrm>
              <a:off x="3306" y="2711"/>
              <a:ext cx="249" cy="249"/>
            </a:xfrm>
            <a:custGeom>
              <a:avLst/>
              <a:gdLst>
                <a:gd name="T0" fmla="*/ 126 w 142"/>
                <a:gd name="T1" fmla="*/ 111 h 142"/>
                <a:gd name="T2" fmla="*/ 123 w 142"/>
                <a:gd name="T3" fmla="*/ 112 h 142"/>
                <a:gd name="T4" fmla="*/ 107 w 142"/>
                <a:gd name="T5" fmla="*/ 83 h 142"/>
                <a:gd name="T6" fmla="*/ 113 w 142"/>
                <a:gd name="T7" fmla="*/ 69 h 142"/>
                <a:gd name="T8" fmla="*/ 94 w 142"/>
                <a:gd name="T9" fmla="*/ 49 h 142"/>
                <a:gd name="T10" fmla="*/ 86 w 142"/>
                <a:gd name="T11" fmla="*/ 51 h 142"/>
                <a:gd name="T12" fmla="*/ 69 w 142"/>
                <a:gd name="T13" fmla="*/ 26 h 142"/>
                <a:gd name="T14" fmla="*/ 73 w 142"/>
                <a:gd name="T15" fmla="*/ 16 h 142"/>
                <a:gd name="T16" fmla="*/ 57 w 142"/>
                <a:gd name="T17" fmla="*/ 0 h 142"/>
                <a:gd name="T18" fmla="*/ 40 w 142"/>
                <a:gd name="T19" fmla="*/ 16 h 142"/>
                <a:gd name="T20" fmla="*/ 57 w 142"/>
                <a:gd name="T21" fmla="*/ 32 h 142"/>
                <a:gd name="T22" fmla="*/ 62 w 142"/>
                <a:gd name="T23" fmla="*/ 31 h 142"/>
                <a:gd name="T24" fmla="*/ 79 w 142"/>
                <a:gd name="T25" fmla="*/ 56 h 142"/>
                <a:gd name="T26" fmla="*/ 75 w 142"/>
                <a:gd name="T27" fmla="*/ 66 h 142"/>
                <a:gd name="T28" fmla="*/ 25 w 142"/>
                <a:gd name="T29" fmla="*/ 70 h 142"/>
                <a:gd name="T30" fmla="*/ 13 w 142"/>
                <a:gd name="T31" fmla="*/ 63 h 142"/>
                <a:gd name="T32" fmla="*/ 0 w 142"/>
                <a:gd name="T33" fmla="*/ 76 h 142"/>
                <a:gd name="T34" fmla="*/ 13 w 142"/>
                <a:gd name="T35" fmla="*/ 89 h 142"/>
                <a:gd name="T36" fmla="*/ 26 w 142"/>
                <a:gd name="T37" fmla="*/ 78 h 142"/>
                <a:gd name="T38" fmla="*/ 75 w 142"/>
                <a:gd name="T39" fmla="*/ 74 h 142"/>
                <a:gd name="T40" fmla="*/ 80 w 142"/>
                <a:gd name="T41" fmla="*/ 82 h 142"/>
                <a:gd name="T42" fmla="*/ 68 w 142"/>
                <a:gd name="T43" fmla="*/ 103 h 142"/>
                <a:gd name="T44" fmla="*/ 66 w 142"/>
                <a:gd name="T45" fmla="*/ 103 h 142"/>
                <a:gd name="T46" fmla="*/ 53 w 142"/>
                <a:gd name="T47" fmla="*/ 116 h 142"/>
                <a:gd name="T48" fmla="*/ 66 w 142"/>
                <a:gd name="T49" fmla="*/ 129 h 142"/>
                <a:gd name="T50" fmla="*/ 79 w 142"/>
                <a:gd name="T51" fmla="*/ 116 h 142"/>
                <a:gd name="T52" fmla="*/ 75 w 142"/>
                <a:gd name="T53" fmla="*/ 107 h 142"/>
                <a:gd name="T54" fmla="*/ 87 w 142"/>
                <a:gd name="T55" fmla="*/ 87 h 142"/>
                <a:gd name="T56" fmla="*/ 94 w 142"/>
                <a:gd name="T57" fmla="*/ 88 h 142"/>
                <a:gd name="T58" fmla="*/ 100 w 142"/>
                <a:gd name="T59" fmla="*/ 87 h 142"/>
                <a:gd name="T60" fmla="*/ 116 w 142"/>
                <a:gd name="T61" fmla="*/ 116 h 142"/>
                <a:gd name="T62" fmla="*/ 111 w 142"/>
                <a:gd name="T63" fmla="*/ 127 h 142"/>
                <a:gd name="T64" fmla="*/ 126 w 142"/>
                <a:gd name="T65" fmla="*/ 142 h 142"/>
                <a:gd name="T66" fmla="*/ 142 w 142"/>
                <a:gd name="T67" fmla="*/ 127 h 142"/>
                <a:gd name="T68" fmla="*/ 126 w 142"/>
                <a:gd name="T69" fmla="*/ 11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42">
                  <a:moveTo>
                    <a:pt x="126" y="111"/>
                  </a:moveTo>
                  <a:cubicBezTo>
                    <a:pt x="125" y="111"/>
                    <a:pt x="124" y="111"/>
                    <a:pt x="123" y="112"/>
                  </a:cubicBezTo>
                  <a:cubicBezTo>
                    <a:pt x="107" y="83"/>
                    <a:pt x="107" y="83"/>
                    <a:pt x="107" y="83"/>
                  </a:cubicBezTo>
                  <a:cubicBezTo>
                    <a:pt x="111" y="79"/>
                    <a:pt x="113" y="74"/>
                    <a:pt x="113" y="69"/>
                  </a:cubicBezTo>
                  <a:cubicBezTo>
                    <a:pt x="113" y="58"/>
                    <a:pt x="105" y="49"/>
                    <a:pt x="94" y="49"/>
                  </a:cubicBezTo>
                  <a:cubicBezTo>
                    <a:pt x="91" y="49"/>
                    <a:pt x="88" y="50"/>
                    <a:pt x="86" y="51"/>
                  </a:cubicBezTo>
                  <a:cubicBezTo>
                    <a:pt x="69" y="26"/>
                    <a:pt x="69" y="26"/>
                    <a:pt x="69" y="26"/>
                  </a:cubicBezTo>
                  <a:cubicBezTo>
                    <a:pt x="71" y="24"/>
                    <a:pt x="73" y="20"/>
                    <a:pt x="73" y="16"/>
                  </a:cubicBezTo>
                  <a:cubicBezTo>
                    <a:pt x="73" y="7"/>
                    <a:pt x="66" y="0"/>
                    <a:pt x="57" y="0"/>
                  </a:cubicBezTo>
                  <a:cubicBezTo>
                    <a:pt x="48" y="0"/>
                    <a:pt x="40" y="7"/>
                    <a:pt x="40" y="16"/>
                  </a:cubicBezTo>
                  <a:cubicBezTo>
                    <a:pt x="40" y="25"/>
                    <a:pt x="48" y="32"/>
                    <a:pt x="57" y="32"/>
                  </a:cubicBezTo>
                  <a:cubicBezTo>
                    <a:pt x="59" y="32"/>
                    <a:pt x="60" y="32"/>
                    <a:pt x="62" y="31"/>
                  </a:cubicBezTo>
                  <a:cubicBezTo>
                    <a:pt x="79" y="56"/>
                    <a:pt x="79" y="56"/>
                    <a:pt x="79" y="56"/>
                  </a:cubicBezTo>
                  <a:cubicBezTo>
                    <a:pt x="77" y="59"/>
                    <a:pt x="75" y="62"/>
                    <a:pt x="75" y="66"/>
                  </a:cubicBezTo>
                  <a:cubicBezTo>
                    <a:pt x="25" y="70"/>
                    <a:pt x="25" y="70"/>
                    <a:pt x="25" y="70"/>
                  </a:cubicBezTo>
                  <a:cubicBezTo>
                    <a:pt x="22" y="66"/>
                    <a:pt x="18" y="63"/>
                    <a:pt x="13" y="63"/>
                  </a:cubicBezTo>
                  <a:cubicBezTo>
                    <a:pt x="6" y="63"/>
                    <a:pt x="0" y="69"/>
                    <a:pt x="0" y="76"/>
                  </a:cubicBezTo>
                  <a:cubicBezTo>
                    <a:pt x="0" y="83"/>
                    <a:pt x="6" y="89"/>
                    <a:pt x="13" y="89"/>
                  </a:cubicBezTo>
                  <a:cubicBezTo>
                    <a:pt x="20" y="89"/>
                    <a:pt x="25" y="84"/>
                    <a:pt x="26" y="78"/>
                  </a:cubicBezTo>
                  <a:cubicBezTo>
                    <a:pt x="75" y="74"/>
                    <a:pt x="75" y="74"/>
                    <a:pt x="75" y="74"/>
                  </a:cubicBezTo>
                  <a:cubicBezTo>
                    <a:pt x="76" y="77"/>
                    <a:pt x="78" y="80"/>
                    <a:pt x="80" y="82"/>
                  </a:cubicBezTo>
                  <a:cubicBezTo>
                    <a:pt x="68" y="103"/>
                    <a:pt x="68" y="103"/>
                    <a:pt x="68" y="103"/>
                  </a:cubicBezTo>
                  <a:cubicBezTo>
                    <a:pt x="67" y="103"/>
                    <a:pt x="67" y="103"/>
                    <a:pt x="66" y="103"/>
                  </a:cubicBezTo>
                  <a:cubicBezTo>
                    <a:pt x="59" y="103"/>
                    <a:pt x="53" y="109"/>
                    <a:pt x="53" y="116"/>
                  </a:cubicBezTo>
                  <a:cubicBezTo>
                    <a:pt x="53" y="123"/>
                    <a:pt x="59" y="129"/>
                    <a:pt x="66" y="129"/>
                  </a:cubicBezTo>
                  <a:cubicBezTo>
                    <a:pt x="73" y="129"/>
                    <a:pt x="79" y="123"/>
                    <a:pt x="79" y="116"/>
                  </a:cubicBezTo>
                  <a:cubicBezTo>
                    <a:pt x="79" y="112"/>
                    <a:pt x="78" y="109"/>
                    <a:pt x="75" y="107"/>
                  </a:cubicBezTo>
                  <a:cubicBezTo>
                    <a:pt x="87" y="87"/>
                    <a:pt x="87" y="87"/>
                    <a:pt x="87" y="87"/>
                  </a:cubicBezTo>
                  <a:cubicBezTo>
                    <a:pt x="89" y="88"/>
                    <a:pt x="91" y="88"/>
                    <a:pt x="94" y="88"/>
                  </a:cubicBezTo>
                  <a:cubicBezTo>
                    <a:pt x="96" y="88"/>
                    <a:pt x="98" y="88"/>
                    <a:pt x="100" y="87"/>
                  </a:cubicBezTo>
                  <a:cubicBezTo>
                    <a:pt x="116" y="116"/>
                    <a:pt x="116" y="116"/>
                    <a:pt x="116" y="116"/>
                  </a:cubicBezTo>
                  <a:cubicBezTo>
                    <a:pt x="113" y="118"/>
                    <a:pt x="111" y="122"/>
                    <a:pt x="111" y="127"/>
                  </a:cubicBezTo>
                  <a:cubicBezTo>
                    <a:pt x="111" y="135"/>
                    <a:pt x="118" y="142"/>
                    <a:pt x="126" y="142"/>
                  </a:cubicBezTo>
                  <a:cubicBezTo>
                    <a:pt x="135" y="142"/>
                    <a:pt x="142" y="135"/>
                    <a:pt x="142" y="127"/>
                  </a:cubicBezTo>
                  <a:cubicBezTo>
                    <a:pt x="142" y="118"/>
                    <a:pt x="135" y="111"/>
                    <a:pt x="126" y="1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C364FCD-F00C-4655-B8E9-0B58CFC6EF10}"/>
                </a:ext>
              </a:extLst>
            </p:cNvPr>
            <p:cNvSpPr>
              <a:spLocks/>
            </p:cNvSpPr>
            <p:nvPr/>
          </p:nvSpPr>
          <p:spPr bwMode="auto">
            <a:xfrm>
              <a:off x="3492" y="2693"/>
              <a:ext cx="84" cy="84"/>
            </a:xfrm>
            <a:custGeom>
              <a:avLst/>
              <a:gdLst>
                <a:gd name="T0" fmla="*/ 46 w 48"/>
                <a:gd name="T1" fmla="*/ 0 h 48"/>
                <a:gd name="T2" fmla="*/ 3 w 48"/>
                <a:gd name="T3" fmla="*/ 0 h 48"/>
                <a:gd name="T4" fmla="*/ 0 w 48"/>
                <a:gd name="T5" fmla="*/ 3 h 48"/>
                <a:gd name="T6" fmla="*/ 0 w 48"/>
                <a:gd name="T7" fmla="*/ 19 h 48"/>
                <a:gd name="T8" fmla="*/ 3 w 48"/>
                <a:gd name="T9" fmla="*/ 21 h 48"/>
                <a:gd name="T10" fmla="*/ 27 w 48"/>
                <a:gd name="T11" fmla="*/ 21 h 48"/>
                <a:gd name="T12" fmla="*/ 27 w 48"/>
                <a:gd name="T13" fmla="*/ 45 h 48"/>
                <a:gd name="T14" fmla="*/ 30 w 48"/>
                <a:gd name="T15" fmla="*/ 48 h 48"/>
                <a:gd name="T16" fmla="*/ 46 w 48"/>
                <a:gd name="T17" fmla="*/ 48 h 48"/>
                <a:gd name="T18" fmla="*/ 48 w 48"/>
                <a:gd name="T19" fmla="*/ 45 h 48"/>
                <a:gd name="T20" fmla="*/ 48 w 48"/>
                <a:gd name="T21" fmla="*/ 3 h 48"/>
                <a:gd name="T22" fmla="*/ 46 w 48"/>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8">
                  <a:moveTo>
                    <a:pt x="46" y="0"/>
                  </a:moveTo>
                  <a:cubicBezTo>
                    <a:pt x="3" y="0"/>
                    <a:pt x="3" y="0"/>
                    <a:pt x="3" y="0"/>
                  </a:cubicBezTo>
                  <a:cubicBezTo>
                    <a:pt x="2" y="0"/>
                    <a:pt x="0" y="1"/>
                    <a:pt x="0" y="3"/>
                  </a:cubicBezTo>
                  <a:cubicBezTo>
                    <a:pt x="0" y="19"/>
                    <a:pt x="0" y="19"/>
                    <a:pt x="0" y="19"/>
                  </a:cubicBezTo>
                  <a:cubicBezTo>
                    <a:pt x="0" y="20"/>
                    <a:pt x="2" y="21"/>
                    <a:pt x="3" y="21"/>
                  </a:cubicBezTo>
                  <a:cubicBezTo>
                    <a:pt x="27" y="21"/>
                    <a:pt x="27" y="21"/>
                    <a:pt x="27" y="21"/>
                  </a:cubicBezTo>
                  <a:cubicBezTo>
                    <a:pt x="27" y="45"/>
                    <a:pt x="27" y="45"/>
                    <a:pt x="27" y="45"/>
                  </a:cubicBezTo>
                  <a:cubicBezTo>
                    <a:pt x="27" y="47"/>
                    <a:pt x="28" y="48"/>
                    <a:pt x="30" y="48"/>
                  </a:cubicBezTo>
                  <a:cubicBezTo>
                    <a:pt x="46" y="48"/>
                    <a:pt x="46" y="48"/>
                    <a:pt x="46" y="48"/>
                  </a:cubicBezTo>
                  <a:cubicBezTo>
                    <a:pt x="47" y="48"/>
                    <a:pt x="48" y="47"/>
                    <a:pt x="48" y="45"/>
                  </a:cubicBezTo>
                  <a:cubicBezTo>
                    <a:pt x="48" y="3"/>
                    <a:pt x="48" y="3"/>
                    <a:pt x="48" y="3"/>
                  </a:cubicBezTo>
                  <a:cubicBezTo>
                    <a:pt x="48" y="1"/>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FC2A9B5-843F-4766-9B55-9FDD253D0127}"/>
                </a:ext>
              </a:extLst>
            </p:cNvPr>
            <p:cNvSpPr>
              <a:spLocks/>
            </p:cNvSpPr>
            <p:nvPr/>
          </p:nvSpPr>
          <p:spPr bwMode="auto">
            <a:xfrm>
              <a:off x="3281" y="2905"/>
              <a:ext cx="84" cy="83"/>
            </a:xfrm>
            <a:custGeom>
              <a:avLst/>
              <a:gdLst>
                <a:gd name="T0" fmla="*/ 3 w 48"/>
                <a:gd name="T1" fmla="*/ 47 h 47"/>
                <a:gd name="T2" fmla="*/ 45 w 48"/>
                <a:gd name="T3" fmla="*/ 47 h 47"/>
                <a:gd name="T4" fmla="*/ 48 w 48"/>
                <a:gd name="T5" fmla="*/ 44 h 47"/>
                <a:gd name="T6" fmla="*/ 48 w 48"/>
                <a:gd name="T7" fmla="*/ 29 h 47"/>
                <a:gd name="T8" fmla="*/ 45 w 48"/>
                <a:gd name="T9" fmla="*/ 26 h 47"/>
                <a:gd name="T10" fmla="*/ 21 w 48"/>
                <a:gd name="T11" fmla="*/ 26 h 47"/>
                <a:gd name="T12" fmla="*/ 21 w 48"/>
                <a:gd name="T13" fmla="*/ 2 h 47"/>
                <a:gd name="T14" fmla="*/ 18 w 48"/>
                <a:gd name="T15" fmla="*/ 0 h 47"/>
                <a:gd name="T16" fmla="*/ 3 w 48"/>
                <a:gd name="T17" fmla="*/ 0 h 47"/>
                <a:gd name="T18" fmla="*/ 0 w 48"/>
                <a:gd name="T19" fmla="*/ 2 h 47"/>
                <a:gd name="T20" fmla="*/ 0 w 48"/>
                <a:gd name="T21" fmla="*/ 45 h 47"/>
                <a:gd name="T22" fmla="*/ 3 w 48"/>
                <a:gd name="T2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7">
                  <a:moveTo>
                    <a:pt x="3" y="47"/>
                  </a:moveTo>
                  <a:cubicBezTo>
                    <a:pt x="45" y="47"/>
                    <a:pt x="45" y="47"/>
                    <a:pt x="45" y="47"/>
                  </a:cubicBezTo>
                  <a:cubicBezTo>
                    <a:pt x="47" y="47"/>
                    <a:pt x="48" y="46"/>
                    <a:pt x="48" y="44"/>
                  </a:cubicBezTo>
                  <a:cubicBezTo>
                    <a:pt x="48" y="29"/>
                    <a:pt x="48" y="29"/>
                    <a:pt x="48" y="29"/>
                  </a:cubicBezTo>
                  <a:cubicBezTo>
                    <a:pt x="48" y="27"/>
                    <a:pt x="47" y="26"/>
                    <a:pt x="45" y="26"/>
                  </a:cubicBezTo>
                  <a:cubicBezTo>
                    <a:pt x="21" y="26"/>
                    <a:pt x="21" y="26"/>
                    <a:pt x="21" y="26"/>
                  </a:cubicBezTo>
                  <a:cubicBezTo>
                    <a:pt x="21" y="2"/>
                    <a:pt x="21" y="2"/>
                    <a:pt x="21" y="2"/>
                  </a:cubicBezTo>
                  <a:cubicBezTo>
                    <a:pt x="21" y="1"/>
                    <a:pt x="20" y="0"/>
                    <a:pt x="18" y="0"/>
                  </a:cubicBezTo>
                  <a:cubicBezTo>
                    <a:pt x="3" y="0"/>
                    <a:pt x="3" y="0"/>
                    <a:pt x="3" y="0"/>
                  </a:cubicBezTo>
                  <a:cubicBezTo>
                    <a:pt x="1" y="0"/>
                    <a:pt x="0" y="1"/>
                    <a:pt x="0" y="2"/>
                  </a:cubicBezTo>
                  <a:cubicBezTo>
                    <a:pt x="0" y="45"/>
                    <a:pt x="0" y="45"/>
                    <a:pt x="0" y="45"/>
                  </a:cubicBezTo>
                  <a:cubicBezTo>
                    <a:pt x="0" y="46"/>
                    <a:pt x="1" y="47"/>
                    <a:pt x="3"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a:extLst>
              <a:ext uri="{FF2B5EF4-FFF2-40B4-BE49-F238E27FC236}">
                <a16:creationId xmlns:a16="http://schemas.microsoft.com/office/drawing/2014/main" id="{6FBEA495-5A49-4C50-B723-13A9BECF870B}"/>
              </a:ext>
            </a:extLst>
          </p:cNvPr>
          <p:cNvSpPr/>
          <p:nvPr/>
        </p:nvSpPr>
        <p:spPr>
          <a:xfrm>
            <a:off x="9507129" y="249063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Time Series Insights Integration</a:t>
            </a:r>
          </a:p>
        </p:txBody>
      </p:sp>
      <p:pic>
        <p:nvPicPr>
          <p:cNvPr id="15" name="Graphic 14" descr="Time Series Insights">
            <a:extLst>
              <a:ext uri="{FF2B5EF4-FFF2-40B4-BE49-F238E27FC236}">
                <a16:creationId xmlns:a16="http://schemas.microsoft.com/office/drawing/2014/main" id="{950A2F81-B267-48C8-83ED-7E694311A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4206" y="1924211"/>
            <a:ext cx="457200" cy="457200"/>
          </a:xfrm>
          <a:prstGeom prst="rect">
            <a:avLst/>
          </a:prstGeom>
        </p:spPr>
      </p:pic>
      <p:sp>
        <p:nvSpPr>
          <p:cNvPr id="18" name="Rectangle 17">
            <a:extLst>
              <a:ext uri="{FF2B5EF4-FFF2-40B4-BE49-F238E27FC236}">
                <a16:creationId xmlns:a16="http://schemas.microsoft.com/office/drawing/2014/main" id="{F5BBC91C-DC1B-44B6-BB2F-66AFE479E34C}"/>
              </a:ext>
            </a:extLst>
          </p:cNvPr>
          <p:cNvSpPr/>
          <p:nvPr/>
        </p:nvSpPr>
        <p:spPr>
          <a:xfrm>
            <a:off x="2468981"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grpSp>
        <p:nvGrpSpPr>
          <p:cNvPr id="19" name="Group 18" descr="accelerate">
            <a:extLst>
              <a:ext uri="{FF2B5EF4-FFF2-40B4-BE49-F238E27FC236}">
                <a16:creationId xmlns:a16="http://schemas.microsoft.com/office/drawing/2014/main" id="{31EDE50F-B73D-4B5C-B738-8051B901D047}"/>
              </a:ext>
            </a:extLst>
          </p:cNvPr>
          <p:cNvGrpSpPr>
            <a:grpSpLocks noChangeAspect="1"/>
          </p:cNvGrpSpPr>
          <p:nvPr/>
        </p:nvGrpSpPr>
        <p:grpSpPr>
          <a:xfrm>
            <a:off x="3181066" y="1932682"/>
            <a:ext cx="457201" cy="457200"/>
            <a:chOff x="3552614" y="3048383"/>
            <a:chExt cx="406193" cy="406193"/>
          </a:xfrm>
        </p:grpSpPr>
        <p:sp>
          <p:nvSpPr>
            <p:cNvPr id="20" name="Oval 236">
              <a:extLst>
                <a:ext uri="{FF2B5EF4-FFF2-40B4-BE49-F238E27FC236}">
                  <a16:creationId xmlns:a16="http://schemas.microsoft.com/office/drawing/2014/main" id="{952EE4F8-BC7A-4E3D-8132-21EC9A43CB00}"/>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Oval 237">
              <a:extLst>
                <a:ext uri="{FF2B5EF4-FFF2-40B4-BE49-F238E27FC236}">
                  <a16:creationId xmlns:a16="http://schemas.microsoft.com/office/drawing/2014/main" id="{F2A121A7-6442-4E92-8351-AC6276BF3352}"/>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Oval 238">
              <a:extLst>
                <a:ext uri="{FF2B5EF4-FFF2-40B4-BE49-F238E27FC236}">
                  <a16:creationId xmlns:a16="http://schemas.microsoft.com/office/drawing/2014/main" id="{B55D0E80-BF82-4C47-B573-2B041797D957}"/>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5" name="Rectangle 24">
            <a:extLst>
              <a:ext uri="{FF2B5EF4-FFF2-40B4-BE49-F238E27FC236}">
                <a16:creationId xmlns:a16="http://schemas.microsoft.com/office/drawing/2014/main" id="{383C4A71-F392-4C7B-BC38-24664D56D6D7}"/>
              </a:ext>
            </a:extLst>
          </p:cNvPr>
          <p:cNvSpPr/>
          <p:nvPr/>
        </p:nvSpPr>
        <p:spPr>
          <a:xfrm>
            <a:off x="498433"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6" name="Group 25" descr="migrate">
            <a:extLst>
              <a:ext uri="{FF2B5EF4-FFF2-40B4-BE49-F238E27FC236}">
                <a16:creationId xmlns:a16="http://schemas.microsoft.com/office/drawing/2014/main" id="{85482D97-D19F-4F45-A6E8-0A41D7804CE7}"/>
              </a:ext>
            </a:extLst>
          </p:cNvPr>
          <p:cNvGrpSpPr>
            <a:grpSpLocks noChangeAspect="1"/>
          </p:cNvGrpSpPr>
          <p:nvPr/>
        </p:nvGrpSpPr>
        <p:grpSpPr>
          <a:xfrm>
            <a:off x="1210510" y="1937517"/>
            <a:ext cx="457200" cy="457200"/>
            <a:chOff x="7260749" y="3048383"/>
            <a:chExt cx="406193" cy="406193"/>
          </a:xfrm>
        </p:grpSpPr>
        <p:sp>
          <p:nvSpPr>
            <p:cNvPr id="27" name="Rectangle 562">
              <a:extLst>
                <a:ext uri="{FF2B5EF4-FFF2-40B4-BE49-F238E27FC236}">
                  <a16:creationId xmlns:a16="http://schemas.microsoft.com/office/drawing/2014/main" id="{32FE1270-3A5F-4750-996E-10A7AD64FECF}"/>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563">
              <a:extLst>
                <a:ext uri="{FF2B5EF4-FFF2-40B4-BE49-F238E27FC236}">
                  <a16:creationId xmlns:a16="http://schemas.microsoft.com/office/drawing/2014/main" id="{2AD9ECD1-605F-49B4-806E-BAE3E054D157}"/>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564">
              <a:extLst>
                <a:ext uri="{FF2B5EF4-FFF2-40B4-BE49-F238E27FC236}">
                  <a16:creationId xmlns:a16="http://schemas.microsoft.com/office/drawing/2014/main" id="{2863858D-2A18-419B-B3F1-A420129F718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Rectangle 565">
              <a:extLst>
                <a:ext uri="{FF2B5EF4-FFF2-40B4-BE49-F238E27FC236}">
                  <a16:creationId xmlns:a16="http://schemas.microsoft.com/office/drawing/2014/main" id="{C2226EB7-C631-4377-804D-39351E468860}"/>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3" name="Rectangle 32">
            <a:extLst>
              <a:ext uri="{FF2B5EF4-FFF2-40B4-BE49-F238E27FC236}">
                <a16:creationId xmlns:a16="http://schemas.microsoft.com/office/drawing/2014/main" id="{7C6B62E3-058D-4D96-97B1-08AE6053EB0B}"/>
              </a:ext>
            </a:extLst>
          </p:cNvPr>
          <p:cNvSpPr/>
          <p:nvPr/>
        </p:nvSpPr>
        <p:spPr>
          <a:xfrm>
            <a:off x="8307185" y="2490639"/>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Rich Query API</a:t>
            </a:r>
          </a:p>
        </p:txBody>
      </p:sp>
      <p:grpSp>
        <p:nvGrpSpPr>
          <p:cNvPr id="34" name="Group 79" descr="gain insights">
            <a:extLst>
              <a:ext uri="{FF2B5EF4-FFF2-40B4-BE49-F238E27FC236}">
                <a16:creationId xmlns:a16="http://schemas.microsoft.com/office/drawing/2014/main" id="{F6AFF382-8E8B-4F70-82C3-BC7DAB304D14}"/>
              </a:ext>
            </a:extLst>
          </p:cNvPr>
          <p:cNvGrpSpPr>
            <a:grpSpLocks noChangeAspect="1"/>
          </p:cNvGrpSpPr>
          <p:nvPr/>
        </p:nvGrpSpPr>
        <p:grpSpPr bwMode="auto">
          <a:xfrm>
            <a:off x="8596984" y="1913058"/>
            <a:ext cx="457200" cy="457200"/>
            <a:chOff x="5212" y="806"/>
            <a:chExt cx="239" cy="239"/>
          </a:xfrm>
        </p:grpSpPr>
        <p:sp>
          <p:nvSpPr>
            <p:cNvPr id="35" name="AutoShape 78">
              <a:extLst>
                <a:ext uri="{FF2B5EF4-FFF2-40B4-BE49-F238E27FC236}">
                  <a16:creationId xmlns:a16="http://schemas.microsoft.com/office/drawing/2014/main" id="{F02709AA-628A-4D1C-A9DC-7ABFA3F15636}"/>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80">
              <a:extLst>
                <a:ext uri="{FF2B5EF4-FFF2-40B4-BE49-F238E27FC236}">
                  <a16:creationId xmlns:a16="http://schemas.microsoft.com/office/drawing/2014/main" id="{F851F0C1-BDA8-4E1C-B442-CB8842C1F74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81">
              <a:extLst>
                <a:ext uri="{FF2B5EF4-FFF2-40B4-BE49-F238E27FC236}">
                  <a16:creationId xmlns:a16="http://schemas.microsoft.com/office/drawing/2014/main" id="{C08D7F6E-6674-484F-AC0C-AD0EFC70F26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82">
              <a:extLst>
                <a:ext uri="{FF2B5EF4-FFF2-40B4-BE49-F238E27FC236}">
                  <a16:creationId xmlns:a16="http://schemas.microsoft.com/office/drawing/2014/main" id="{70BCD0C1-25AC-4996-AB69-08377C155699}"/>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83">
              <a:extLst>
                <a:ext uri="{FF2B5EF4-FFF2-40B4-BE49-F238E27FC236}">
                  <a16:creationId xmlns:a16="http://schemas.microsoft.com/office/drawing/2014/main" id="{C1FEA4C3-238C-41EC-ABFD-50A7A37E1FF8}"/>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4">
              <a:extLst>
                <a:ext uri="{FF2B5EF4-FFF2-40B4-BE49-F238E27FC236}">
                  <a16:creationId xmlns:a16="http://schemas.microsoft.com/office/drawing/2014/main" id="{0C616F13-ACCF-4611-B1ED-2449E6CCB029}"/>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85">
              <a:extLst>
                <a:ext uri="{FF2B5EF4-FFF2-40B4-BE49-F238E27FC236}">
                  <a16:creationId xmlns:a16="http://schemas.microsoft.com/office/drawing/2014/main" id="{03D8A792-6689-4BD1-B779-C87744745F72}"/>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86">
              <a:extLst>
                <a:ext uri="{FF2B5EF4-FFF2-40B4-BE49-F238E27FC236}">
                  <a16:creationId xmlns:a16="http://schemas.microsoft.com/office/drawing/2014/main" id="{AF785E18-2BF4-45EC-8D38-458F4B373360}"/>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87">
              <a:extLst>
                <a:ext uri="{FF2B5EF4-FFF2-40B4-BE49-F238E27FC236}">
                  <a16:creationId xmlns:a16="http://schemas.microsoft.com/office/drawing/2014/main" id="{D2F51510-A5A5-4DB7-B6CF-0CE997A4E60A}"/>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88">
              <a:extLst>
                <a:ext uri="{FF2B5EF4-FFF2-40B4-BE49-F238E27FC236}">
                  <a16:creationId xmlns:a16="http://schemas.microsoft.com/office/drawing/2014/main" id="{098455A3-9474-460C-9501-AE746D10D55B}"/>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89">
              <a:extLst>
                <a:ext uri="{FF2B5EF4-FFF2-40B4-BE49-F238E27FC236}">
                  <a16:creationId xmlns:a16="http://schemas.microsoft.com/office/drawing/2014/main" id="{EE7C5295-73E8-45F5-8707-B5ADFC2572AB}"/>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90">
              <a:extLst>
                <a:ext uri="{FF2B5EF4-FFF2-40B4-BE49-F238E27FC236}">
                  <a16:creationId xmlns:a16="http://schemas.microsoft.com/office/drawing/2014/main" id="{1927D01E-DDF0-45E1-A9E4-70A6BA82B637}"/>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91">
              <a:extLst>
                <a:ext uri="{FF2B5EF4-FFF2-40B4-BE49-F238E27FC236}">
                  <a16:creationId xmlns:a16="http://schemas.microsoft.com/office/drawing/2014/main" id="{A2D99718-F6AA-448B-9B4D-1683BD7CF4E6}"/>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92">
              <a:extLst>
                <a:ext uri="{FF2B5EF4-FFF2-40B4-BE49-F238E27FC236}">
                  <a16:creationId xmlns:a16="http://schemas.microsoft.com/office/drawing/2014/main" id="{53DB1FF9-90DA-4911-B501-03D0F89C389C}"/>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3">
              <a:extLst>
                <a:ext uri="{FF2B5EF4-FFF2-40B4-BE49-F238E27FC236}">
                  <a16:creationId xmlns:a16="http://schemas.microsoft.com/office/drawing/2014/main" id="{53270B6E-71E4-4529-BE53-623CBAC3F357}"/>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94">
              <a:extLst>
                <a:ext uri="{FF2B5EF4-FFF2-40B4-BE49-F238E27FC236}">
                  <a16:creationId xmlns:a16="http://schemas.microsoft.com/office/drawing/2014/main" id="{F52EDF98-E93D-4C79-A0E4-9FDBE55FFD0D}"/>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95">
              <a:extLst>
                <a:ext uri="{FF2B5EF4-FFF2-40B4-BE49-F238E27FC236}">
                  <a16:creationId xmlns:a16="http://schemas.microsoft.com/office/drawing/2014/main" id="{18A7703C-0302-41EC-9E7B-7E4A21350932}"/>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96">
              <a:extLst>
                <a:ext uri="{FF2B5EF4-FFF2-40B4-BE49-F238E27FC236}">
                  <a16:creationId xmlns:a16="http://schemas.microsoft.com/office/drawing/2014/main" id="{FCAA0861-90FA-4C8F-B68C-5E27CCCA2C63}"/>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97">
              <a:extLst>
                <a:ext uri="{FF2B5EF4-FFF2-40B4-BE49-F238E27FC236}">
                  <a16:creationId xmlns:a16="http://schemas.microsoft.com/office/drawing/2014/main" id="{AAA49A73-9C30-40C6-BF45-C7567D239767}"/>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8">
              <a:extLst>
                <a:ext uri="{FF2B5EF4-FFF2-40B4-BE49-F238E27FC236}">
                  <a16:creationId xmlns:a16="http://schemas.microsoft.com/office/drawing/2014/main" id="{299269A1-6945-4F95-ABFA-D48F13C2388E}"/>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9">
              <a:extLst>
                <a:ext uri="{FF2B5EF4-FFF2-40B4-BE49-F238E27FC236}">
                  <a16:creationId xmlns:a16="http://schemas.microsoft.com/office/drawing/2014/main" id="{4D2FB3A2-DF93-4693-B6D0-6179EBFEDE18}"/>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0">
              <a:extLst>
                <a:ext uri="{FF2B5EF4-FFF2-40B4-BE49-F238E27FC236}">
                  <a16:creationId xmlns:a16="http://schemas.microsoft.com/office/drawing/2014/main" id="{69A56B90-9092-418B-BF86-E234F43C432D}"/>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1">
              <a:extLst>
                <a:ext uri="{FF2B5EF4-FFF2-40B4-BE49-F238E27FC236}">
                  <a16:creationId xmlns:a16="http://schemas.microsoft.com/office/drawing/2014/main" id="{8319EBD2-D80C-4B6B-9C63-736CF63B33E9}"/>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Rectangle 59">
            <a:extLst>
              <a:ext uri="{FF2B5EF4-FFF2-40B4-BE49-F238E27FC236}">
                <a16:creationId xmlns:a16="http://schemas.microsoft.com/office/drawing/2014/main" id="{E5FC4783-00F1-429D-884B-0FA20396F98B}"/>
              </a:ext>
            </a:extLst>
          </p:cNvPr>
          <p:cNvSpPr/>
          <p:nvPr/>
        </p:nvSpPr>
        <p:spPr>
          <a:xfrm>
            <a:off x="6238364" y="2490639"/>
            <a:ext cx="1572441"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Business Systems</a:t>
            </a:r>
          </a:p>
        </p:txBody>
      </p:sp>
      <p:grpSp>
        <p:nvGrpSpPr>
          <p:cNvPr id="61" name="Graphic 126" descr="knowledge center">
            <a:extLst>
              <a:ext uri="{FF2B5EF4-FFF2-40B4-BE49-F238E27FC236}">
                <a16:creationId xmlns:a16="http://schemas.microsoft.com/office/drawing/2014/main" id="{EF077C71-7C27-4A99-9917-BF3F2D1DA137}"/>
              </a:ext>
            </a:extLst>
          </p:cNvPr>
          <p:cNvGrpSpPr>
            <a:grpSpLocks noChangeAspect="1"/>
          </p:cNvGrpSpPr>
          <p:nvPr/>
        </p:nvGrpSpPr>
        <p:grpSpPr>
          <a:xfrm>
            <a:off x="6796041" y="1915473"/>
            <a:ext cx="457208" cy="457196"/>
            <a:chOff x="8240534" y="1265112"/>
            <a:chExt cx="421088" cy="421085"/>
          </a:xfrm>
        </p:grpSpPr>
        <p:sp>
          <p:nvSpPr>
            <p:cNvPr id="62" name="Freeform: Shape 61">
              <a:extLst>
                <a:ext uri="{FF2B5EF4-FFF2-40B4-BE49-F238E27FC236}">
                  <a16:creationId xmlns:a16="http://schemas.microsoft.com/office/drawing/2014/main" id="{EE1F9C16-8483-4B26-8319-C3FB4DEB6AC6}"/>
                </a:ext>
              </a:extLst>
            </p:cNvPr>
            <p:cNvSpPr/>
            <p:nvPr/>
          </p:nvSpPr>
          <p:spPr>
            <a:xfrm>
              <a:off x="8503714"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FAE937C-6C7A-4FBC-9F6C-77A2E4A0091E}"/>
                </a:ext>
              </a:extLst>
            </p:cNvPr>
            <p:cNvSpPr/>
            <p:nvPr/>
          </p:nvSpPr>
          <p:spPr>
            <a:xfrm>
              <a:off x="8503714"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7E6965-DC91-4C44-8F7B-CAB2DE773A6D}"/>
                </a:ext>
              </a:extLst>
            </p:cNvPr>
            <p:cNvSpPr/>
            <p:nvPr/>
          </p:nvSpPr>
          <p:spPr>
            <a:xfrm>
              <a:off x="8345806"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A2A3F6-F01C-4F27-ACBC-8F83A701718F}"/>
                </a:ext>
              </a:extLst>
            </p:cNvPr>
            <p:cNvSpPr/>
            <p:nvPr/>
          </p:nvSpPr>
          <p:spPr>
            <a:xfrm>
              <a:off x="8345806"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A928DBF-21ED-492E-B5E4-CBA34F967C6E}"/>
                </a:ext>
              </a:extLst>
            </p:cNvPr>
            <p:cNvSpPr/>
            <p:nvPr/>
          </p:nvSpPr>
          <p:spPr>
            <a:xfrm>
              <a:off x="8411601" y="1330906"/>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B20471F-DB27-4C63-9C6A-1280A6AC671B}"/>
                </a:ext>
              </a:extLst>
            </p:cNvPr>
            <p:cNvSpPr/>
            <p:nvPr/>
          </p:nvSpPr>
          <p:spPr>
            <a:xfrm>
              <a:off x="8411601" y="1541449"/>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EEDDBF6-C444-4F87-8E79-77D824931101}"/>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2A420FD-BBC4-4B86-B440-BE75F2028C80}"/>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34FAA28-AB4D-402B-861B-BFD1EE225FD8}"/>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ABEB8C8-92E1-45FE-9051-BD8487BC83B2}"/>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FA6E23-D545-482E-83B8-42DEEF559A5A}"/>
                </a:ext>
              </a:extLst>
            </p:cNvPr>
            <p:cNvSpPr/>
            <p:nvPr/>
          </p:nvSpPr>
          <p:spPr>
            <a:xfrm>
              <a:off x="8306329"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898C571-548F-4DEC-A315-7086249DD7CA}"/>
                </a:ext>
              </a:extLst>
            </p:cNvPr>
            <p:cNvSpPr/>
            <p:nvPr/>
          </p:nvSpPr>
          <p:spPr>
            <a:xfrm>
              <a:off x="8516873"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4453863-134A-43FA-A0F8-56EC5D145C07}"/>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1501782-86AC-4A47-86FA-A26870ADC727}"/>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FD5D5A1-F249-4182-8A6D-0AD361DF3821}"/>
                </a:ext>
              </a:extLst>
            </p:cNvPr>
            <p:cNvSpPr/>
            <p:nvPr/>
          </p:nvSpPr>
          <p:spPr>
            <a:xfrm>
              <a:off x="8411601"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A6A7518-B6A3-4670-A9A2-51095712EA86}"/>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1E2F25C-DB3D-4622-BDDF-C52C2BCE805C}"/>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846F266-7753-4A56-A19F-05E92D4CE541}"/>
                </a:ext>
              </a:extLst>
            </p:cNvPr>
            <p:cNvSpPr/>
            <p:nvPr/>
          </p:nvSpPr>
          <p:spPr>
            <a:xfrm>
              <a:off x="8569577" y="1317747"/>
              <a:ext cx="39477" cy="39477"/>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A35EFE2-4B94-4AC6-8464-AF64A3574FFE}"/>
                </a:ext>
              </a:extLst>
            </p:cNvPr>
            <p:cNvSpPr/>
            <p:nvPr/>
          </p:nvSpPr>
          <p:spPr>
            <a:xfrm>
              <a:off x="8293265" y="1594153"/>
              <a:ext cx="39477" cy="39477"/>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17119B8-99F5-47CE-A04F-C45618A23040}"/>
                </a:ext>
              </a:extLst>
            </p:cNvPr>
            <p:cNvSpPr/>
            <p:nvPr/>
          </p:nvSpPr>
          <p:spPr>
            <a:xfrm>
              <a:off x="8293265" y="1317747"/>
              <a:ext cx="39477" cy="39477"/>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5D3D49-EF10-486D-B6D8-E7A40D56F926}"/>
                </a:ext>
              </a:extLst>
            </p:cNvPr>
            <p:cNvSpPr/>
            <p:nvPr/>
          </p:nvSpPr>
          <p:spPr>
            <a:xfrm>
              <a:off x="8569509" y="1594153"/>
              <a:ext cx="39477" cy="39477"/>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endParaRPr lang="en-US"/>
            </a:p>
          </p:txBody>
        </p:sp>
      </p:gr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588263" y="3337167"/>
            <a:ext cx="1109723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734917" y="3497333"/>
            <a:ext cx="4713677" cy="1155701"/>
          </a:xfrm>
        </p:spPr>
        <p:txBody>
          <a:bodyPr/>
          <a:lstStyle>
            <a:lvl1pPr marL="0" indent="0">
              <a:spcBef>
                <a:spcPts val="1200"/>
              </a:spcBef>
              <a:spcAft>
                <a:spcPts val="1200"/>
              </a:spcAft>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1" name="Rectangle 110">
            <a:extLst>
              <a:ext uri="{FF2B5EF4-FFF2-40B4-BE49-F238E27FC236}">
                <a16:creationId xmlns:a16="http://schemas.microsoft.com/office/drawing/2014/main" id="{963AFCC4-E1CE-43BB-B12A-86883C2E5889}"/>
              </a:ext>
            </a:extLst>
          </p:cNvPr>
          <p:cNvSpPr/>
          <p:nvPr/>
        </p:nvSpPr>
        <p:spPr>
          <a:xfrm>
            <a:off x="6903501" y="3472794"/>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effectLst/>
              <a:uLnTx/>
              <a:uFillTx/>
              <a:latin typeface="Calibri" panose="020F0502020204030204"/>
              <a:ea typeface="+mn-ea"/>
            </a:endParaRPr>
          </a:p>
        </p:txBody>
      </p:sp>
      <p:pic>
        <p:nvPicPr>
          <p:cNvPr id="112" name="Graphic 111">
            <a:extLst>
              <a:ext uri="{FF2B5EF4-FFF2-40B4-BE49-F238E27FC236}">
                <a16:creationId xmlns:a16="http://schemas.microsoft.com/office/drawing/2014/main" id="{CEFC16A5-D08B-4862-81B2-47BCD96D33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2833" y="3463268"/>
            <a:ext cx="283397" cy="272968"/>
          </a:xfrm>
          <a:prstGeom prst="rect">
            <a:avLst/>
          </a:prstGeom>
          <a:effectLst/>
        </p:spPr>
      </p:pic>
      <p:sp>
        <p:nvSpPr>
          <p:cNvPr id="109" name="Rectangle 108">
            <a:extLst>
              <a:ext uri="{FF2B5EF4-FFF2-40B4-BE49-F238E27FC236}">
                <a16:creationId xmlns:a16="http://schemas.microsoft.com/office/drawing/2014/main" id="{012CAB63-E15E-45A8-8AF0-3A84649A0F99}"/>
              </a:ext>
            </a:extLst>
          </p:cNvPr>
          <p:cNvSpPr/>
          <p:nvPr/>
        </p:nvSpPr>
        <p:spPr>
          <a:xfrm>
            <a:off x="6707859" y="5934177"/>
            <a:ext cx="4206240" cy="387059"/>
          </a:xfrm>
          <a:prstGeom prst="rect">
            <a:avLst/>
          </a:prstGeom>
          <a:no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2">
                    <a:lumMod val="60000"/>
                    <a:lumOff val="40000"/>
                  </a:schemeClr>
                </a:solidFill>
                <a:cs typeface="Segoe UI" pitchFamily="34" charset="0"/>
              </a:rPr>
              <a:t>Azure Digital Twins Graph</a:t>
            </a:r>
          </a:p>
        </p:txBody>
      </p:sp>
      <p:sp>
        <p:nvSpPr>
          <p:cNvPr id="110" name="Rectangle 109">
            <a:extLst>
              <a:ext uri="{FF2B5EF4-FFF2-40B4-BE49-F238E27FC236}">
                <a16:creationId xmlns:a16="http://schemas.microsoft.com/office/drawing/2014/main" id="{9C02F8B8-8991-459C-B40E-E4EFD32F6608}"/>
              </a:ext>
            </a:extLst>
          </p:cNvPr>
          <p:cNvSpPr/>
          <p:nvPr/>
        </p:nvSpPr>
        <p:spPr>
          <a:xfrm>
            <a:off x="6707859" y="3865207"/>
            <a:ext cx="4206240" cy="2068970"/>
          </a:xfrm>
          <a:prstGeom prst="rect">
            <a:avLst/>
          </a:prstGeom>
          <a:no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cxnSp>
        <p:nvCxnSpPr>
          <p:cNvPr id="89" name="Straight Connector 88">
            <a:extLst>
              <a:ext uri="{FF2B5EF4-FFF2-40B4-BE49-F238E27FC236}">
                <a16:creationId xmlns:a16="http://schemas.microsoft.com/office/drawing/2014/main" id="{9CB6742B-EB58-4781-BACC-A5C134E1B3AE}"/>
              </a:ext>
            </a:extLst>
          </p:cNvPr>
          <p:cNvCxnSpPr>
            <a:cxnSpLocks/>
            <a:stCxn id="77" idx="2"/>
          </p:cNvCxnSpPr>
          <p:nvPr/>
        </p:nvCxnSpPr>
        <p:spPr>
          <a:xfrm flipH="1">
            <a:off x="7182748" y="4920469"/>
            <a:ext cx="756263" cy="712879"/>
          </a:xfrm>
          <a:prstGeom prst="line">
            <a:avLst/>
          </a:prstGeom>
          <a:noFill/>
          <a:ln w="9525" cap="rnd" cmpd="sng" algn="ctr">
            <a:solidFill>
              <a:schemeClr val="accent1"/>
            </a:solidFill>
            <a:prstDash val="solid"/>
            <a:miter lim="800000"/>
          </a:ln>
          <a:effectLst/>
        </p:spPr>
      </p:cxnSp>
      <p:cxnSp>
        <p:nvCxnSpPr>
          <p:cNvPr id="90" name="Straight Connector 89">
            <a:extLst>
              <a:ext uri="{FF2B5EF4-FFF2-40B4-BE49-F238E27FC236}">
                <a16:creationId xmlns:a16="http://schemas.microsoft.com/office/drawing/2014/main" id="{3C29713B-BAA9-454B-91DB-5BE5AC4D5604}"/>
              </a:ext>
            </a:extLst>
          </p:cNvPr>
          <p:cNvCxnSpPr>
            <a:cxnSpLocks/>
            <a:stCxn id="77" idx="2"/>
            <a:endCxn id="79" idx="0"/>
          </p:cNvCxnSpPr>
          <p:nvPr/>
        </p:nvCxnSpPr>
        <p:spPr>
          <a:xfrm>
            <a:off x="7939011" y="4920469"/>
            <a:ext cx="69582" cy="708106"/>
          </a:xfrm>
          <a:prstGeom prst="line">
            <a:avLst/>
          </a:prstGeom>
          <a:noFill/>
          <a:ln w="9525" cap="rnd" cmpd="sng" algn="ctr">
            <a:solidFill>
              <a:schemeClr val="accent1"/>
            </a:solidFill>
            <a:prstDash val="solid"/>
            <a:miter lim="800000"/>
          </a:ln>
          <a:effectLst/>
        </p:spPr>
      </p:cxnSp>
      <p:cxnSp>
        <p:nvCxnSpPr>
          <p:cNvPr id="91" name="Straight Connector 90">
            <a:extLst>
              <a:ext uri="{FF2B5EF4-FFF2-40B4-BE49-F238E27FC236}">
                <a16:creationId xmlns:a16="http://schemas.microsoft.com/office/drawing/2014/main" id="{D6969CA4-F55E-41B4-808B-E804E68729C7}"/>
              </a:ext>
            </a:extLst>
          </p:cNvPr>
          <p:cNvCxnSpPr>
            <a:cxnSpLocks/>
            <a:stCxn id="77" idx="2"/>
          </p:cNvCxnSpPr>
          <p:nvPr/>
        </p:nvCxnSpPr>
        <p:spPr>
          <a:xfrm>
            <a:off x="7939011" y="4920469"/>
            <a:ext cx="893814" cy="708105"/>
          </a:xfrm>
          <a:prstGeom prst="line">
            <a:avLst/>
          </a:prstGeom>
          <a:noFill/>
          <a:ln w="9525" cap="rnd" cmpd="sng" algn="ctr">
            <a:solidFill>
              <a:schemeClr val="accent1"/>
            </a:solidFill>
            <a:prstDash val="solid"/>
            <a:miter lim="800000"/>
          </a:ln>
          <a:effectLst/>
        </p:spPr>
      </p:cxnSp>
      <p:cxnSp>
        <p:nvCxnSpPr>
          <p:cNvPr id="92" name="Straight Connector 91">
            <a:extLst>
              <a:ext uri="{FF2B5EF4-FFF2-40B4-BE49-F238E27FC236}">
                <a16:creationId xmlns:a16="http://schemas.microsoft.com/office/drawing/2014/main" id="{057369A5-D473-4736-BBCE-CB6E640CA0C5}"/>
              </a:ext>
            </a:extLst>
          </p:cNvPr>
          <p:cNvCxnSpPr>
            <a:cxnSpLocks/>
            <a:stCxn id="79" idx="0"/>
          </p:cNvCxnSpPr>
          <p:nvPr/>
        </p:nvCxnSpPr>
        <p:spPr>
          <a:xfrm flipV="1">
            <a:off x="8008593" y="5156254"/>
            <a:ext cx="802386" cy="472321"/>
          </a:xfrm>
          <a:prstGeom prst="line">
            <a:avLst/>
          </a:prstGeom>
          <a:noFill/>
          <a:ln w="9525" cap="rnd" cmpd="sng" algn="ctr">
            <a:solidFill>
              <a:schemeClr val="accent1"/>
            </a:solidFill>
            <a:prstDash val="solid"/>
            <a:miter lim="800000"/>
          </a:ln>
          <a:effectLst/>
        </p:spPr>
      </p:cxnSp>
      <p:cxnSp>
        <p:nvCxnSpPr>
          <p:cNvPr id="93" name="Straight Connector 92">
            <a:extLst>
              <a:ext uri="{FF2B5EF4-FFF2-40B4-BE49-F238E27FC236}">
                <a16:creationId xmlns:a16="http://schemas.microsoft.com/office/drawing/2014/main" id="{F7559076-B6A6-4142-BBA1-726A51AC2DDD}"/>
              </a:ext>
            </a:extLst>
          </p:cNvPr>
          <p:cNvCxnSpPr>
            <a:cxnSpLocks/>
            <a:stCxn id="80" idx="0"/>
          </p:cNvCxnSpPr>
          <p:nvPr/>
        </p:nvCxnSpPr>
        <p:spPr>
          <a:xfrm flipV="1">
            <a:off x="8810978" y="5156254"/>
            <a:ext cx="0" cy="472321"/>
          </a:xfrm>
          <a:prstGeom prst="line">
            <a:avLst/>
          </a:prstGeom>
          <a:noFill/>
          <a:ln w="9525" cap="rnd" cmpd="sng" algn="ctr">
            <a:solidFill>
              <a:schemeClr val="accent1"/>
            </a:solidFill>
            <a:prstDash val="solid"/>
            <a:miter lim="800000"/>
          </a:ln>
          <a:effectLst/>
        </p:spPr>
      </p:cxnSp>
      <p:cxnSp>
        <p:nvCxnSpPr>
          <p:cNvPr id="94" name="Straight Connector 93">
            <a:extLst>
              <a:ext uri="{FF2B5EF4-FFF2-40B4-BE49-F238E27FC236}">
                <a16:creationId xmlns:a16="http://schemas.microsoft.com/office/drawing/2014/main" id="{234ACBFC-D1AB-48E8-B423-0484805FFE5E}"/>
              </a:ext>
            </a:extLst>
          </p:cNvPr>
          <p:cNvCxnSpPr>
            <a:cxnSpLocks/>
            <a:stCxn id="81" idx="2"/>
            <a:endCxn id="85" idx="0"/>
          </p:cNvCxnSpPr>
          <p:nvPr/>
        </p:nvCxnSpPr>
        <p:spPr>
          <a:xfrm flipH="1">
            <a:off x="9613364" y="4920469"/>
            <a:ext cx="173793" cy="708106"/>
          </a:xfrm>
          <a:prstGeom prst="line">
            <a:avLst/>
          </a:prstGeom>
          <a:noFill/>
          <a:ln w="9525" cap="rnd" cmpd="sng" algn="ctr">
            <a:solidFill>
              <a:schemeClr val="accent1"/>
            </a:solidFill>
            <a:prstDash val="solid"/>
            <a:miter lim="800000"/>
          </a:ln>
          <a:effectLst/>
        </p:spPr>
      </p:cxnSp>
      <p:cxnSp>
        <p:nvCxnSpPr>
          <p:cNvPr id="95" name="Straight Connector 94">
            <a:extLst>
              <a:ext uri="{FF2B5EF4-FFF2-40B4-BE49-F238E27FC236}">
                <a16:creationId xmlns:a16="http://schemas.microsoft.com/office/drawing/2014/main" id="{CEE0117C-2A2B-4C1B-8B0A-4B9574BAB8F9}"/>
              </a:ext>
            </a:extLst>
          </p:cNvPr>
          <p:cNvCxnSpPr>
            <a:cxnSpLocks/>
            <a:stCxn id="103" idx="2"/>
            <a:endCxn id="108" idx="0"/>
          </p:cNvCxnSpPr>
          <p:nvPr/>
        </p:nvCxnSpPr>
        <p:spPr>
          <a:xfrm>
            <a:off x="9765991" y="4918374"/>
            <a:ext cx="649760" cy="710200"/>
          </a:xfrm>
          <a:prstGeom prst="line">
            <a:avLst/>
          </a:prstGeom>
          <a:noFill/>
          <a:ln w="9525" cap="rnd" cmpd="sng" algn="ctr">
            <a:solidFill>
              <a:schemeClr val="accent1"/>
            </a:solidFill>
            <a:prstDash val="solid"/>
            <a:miter lim="800000"/>
          </a:ln>
          <a:effectLst/>
        </p:spPr>
      </p:cxnSp>
      <p:cxnSp>
        <p:nvCxnSpPr>
          <p:cNvPr id="96" name="Straight Connector 95">
            <a:extLst>
              <a:ext uri="{FF2B5EF4-FFF2-40B4-BE49-F238E27FC236}">
                <a16:creationId xmlns:a16="http://schemas.microsoft.com/office/drawing/2014/main" id="{1E6D0722-043D-448F-9E65-C9D50CCDAC03}"/>
              </a:ext>
            </a:extLst>
          </p:cNvPr>
          <p:cNvCxnSpPr>
            <a:cxnSpLocks/>
            <a:stCxn id="82" idx="2"/>
            <a:endCxn id="77" idx="0"/>
          </p:cNvCxnSpPr>
          <p:nvPr/>
        </p:nvCxnSpPr>
        <p:spPr>
          <a:xfrm flipH="1">
            <a:off x="7939011" y="4167876"/>
            <a:ext cx="871968" cy="569150"/>
          </a:xfrm>
          <a:prstGeom prst="line">
            <a:avLst/>
          </a:prstGeom>
          <a:noFill/>
          <a:ln w="9525" cap="rnd" cmpd="sng" algn="ctr">
            <a:solidFill>
              <a:schemeClr val="accent1"/>
            </a:solidFill>
            <a:prstDash val="solid"/>
            <a:miter lim="800000"/>
          </a:ln>
          <a:effectLst/>
        </p:spPr>
      </p:cxnSp>
      <p:cxnSp>
        <p:nvCxnSpPr>
          <p:cNvPr id="97" name="Straight Connector 96">
            <a:extLst>
              <a:ext uri="{FF2B5EF4-FFF2-40B4-BE49-F238E27FC236}">
                <a16:creationId xmlns:a16="http://schemas.microsoft.com/office/drawing/2014/main" id="{9D275259-04A6-4B71-8047-D8FC816C660B}"/>
              </a:ext>
            </a:extLst>
          </p:cNvPr>
          <p:cNvCxnSpPr>
            <a:cxnSpLocks/>
            <a:stCxn id="82" idx="2"/>
            <a:endCxn id="83" idx="0"/>
          </p:cNvCxnSpPr>
          <p:nvPr/>
        </p:nvCxnSpPr>
        <p:spPr>
          <a:xfrm>
            <a:off x="8810978" y="4167876"/>
            <a:ext cx="0" cy="333365"/>
          </a:xfrm>
          <a:prstGeom prst="line">
            <a:avLst/>
          </a:prstGeom>
          <a:noFill/>
          <a:ln w="9525" cap="rnd" cmpd="sng" algn="ctr">
            <a:solidFill>
              <a:schemeClr val="accent1"/>
            </a:solidFill>
            <a:prstDash val="solid"/>
            <a:miter lim="800000"/>
          </a:ln>
          <a:effectLst/>
        </p:spPr>
      </p:cxnSp>
      <p:cxnSp>
        <p:nvCxnSpPr>
          <p:cNvPr id="98" name="Straight Connector 97">
            <a:extLst>
              <a:ext uri="{FF2B5EF4-FFF2-40B4-BE49-F238E27FC236}">
                <a16:creationId xmlns:a16="http://schemas.microsoft.com/office/drawing/2014/main" id="{ACE065F1-6141-4D48-B9AA-BE49E835892E}"/>
              </a:ext>
            </a:extLst>
          </p:cNvPr>
          <p:cNvCxnSpPr>
            <a:cxnSpLocks/>
            <a:stCxn id="82" idx="2"/>
            <a:endCxn id="81" idx="0"/>
          </p:cNvCxnSpPr>
          <p:nvPr/>
        </p:nvCxnSpPr>
        <p:spPr>
          <a:xfrm>
            <a:off x="8810978" y="4167876"/>
            <a:ext cx="976179" cy="569150"/>
          </a:xfrm>
          <a:prstGeom prst="line">
            <a:avLst/>
          </a:prstGeom>
          <a:noFill/>
          <a:ln w="9525" cap="rnd" cmpd="sng" algn="ctr">
            <a:solidFill>
              <a:schemeClr val="accent1"/>
            </a:solidFill>
            <a:prstDash val="solid"/>
            <a:miter lim="800000"/>
          </a:ln>
          <a:effectLst/>
        </p:spPr>
      </p:cxnSp>
      <p:sp>
        <p:nvSpPr>
          <p:cNvPr id="99" name="Rectangle: Rounded Corners 98">
            <a:extLst>
              <a:ext uri="{FF2B5EF4-FFF2-40B4-BE49-F238E27FC236}">
                <a16:creationId xmlns:a16="http://schemas.microsoft.com/office/drawing/2014/main" id="{3514105F-B626-40A8-AB2C-D5F241D73806}"/>
              </a:ext>
            </a:extLst>
          </p:cNvPr>
          <p:cNvSpPr/>
          <p:nvPr/>
        </p:nvSpPr>
        <p:spPr>
          <a:xfrm>
            <a:off x="7577025" y="4734930"/>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ZONE 1</a:t>
            </a:r>
          </a:p>
        </p:txBody>
      </p:sp>
      <p:sp>
        <p:nvSpPr>
          <p:cNvPr id="100" name="Rectangle: Rounded Corners 99">
            <a:extLst>
              <a:ext uri="{FF2B5EF4-FFF2-40B4-BE49-F238E27FC236}">
                <a16:creationId xmlns:a16="http://schemas.microsoft.com/office/drawing/2014/main" id="{C59AC70B-E315-4EA6-8FCB-728A87819196}"/>
              </a:ext>
            </a:extLst>
          </p:cNvPr>
          <p:cNvSpPr/>
          <p:nvPr/>
        </p:nvSpPr>
        <p:spPr>
          <a:xfrm>
            <a:off x="6857606"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TRACK 1</a:t>
            </a:r>
          </a:p>
        </p:txBody>
      </p:sp>
      <p:sp>
        <p:nvSpPr>
          <p:cNvPr id="101" name="Rectangle: Rounded Corners 100">
            <a:extLst>
              <a:ext uri="{FF2B5EF4-FFF2-40B4-BE49-F238E27FC236}">
                <a16:creationId xmlns:a16="http://schemas.microsoft.com/office/drawing/2014/main" id="{26AEC80C-4EBD-43E7-AACE-E4503E9C3204}"/>
              </a:ext>
            </a:extLst>
          </p:cNvPr>
          <p:cNvSpPr/>
          <p:nvPr/>
        </p:nvSpPr>
        <p:spPr>
          <a:xfrm>
            <a:off x="7659992"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TRACK 2</a:t>
            </a:r>
          </a:p>
        </p:txBody>
      </p:sp>
      <p:sp>
        <p:nvSpPr>
          <p:cNvPr id="102" name="Rectangle: Rounded Corners 101">
            <a:extLst>
              <a:ext uri="{FF2B5EF4-FFF2-40B4-BE49-F238E27FC236}">
                <a16:creationId xmlns:a16="http://schemas.microsoft.com/office/drawing/2014/main" id="{D0504982-81B6-429F-B010-D7FA68E4A1B1}"/>
              </a:ext>
            </a:extLst>
          </p:cNvPr>
          <p:cNvSpPr/>
          <p:nvPr/>
        </p:nvSpPr>
        <p:spPr>
          <a:xfrm>
            <a:off x="8462377"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TRACK 3</a:t>
            </a:r>
          </a:p>
        </p:txBody>
      </p:sp>
      <p:sp>
        <p:nvSpPr>
          <p:cNvPr id="103" name="Rectangle: Rounded Corners 102">
            <a:extLst>
              <a:ext uri="{FF2B5EF4-FFF2-40B4-BE49-F238E27FC236}">
                <a16:creationId xmlns:a16="http://schemas.microsoft.com/office/drawing/2014/main" id="{D52AE645-E64E-4623-8E9D-43A291095888}"/>
              </a:ext>
            </a:extLst>
          </p:cNvPr>
          <p:cNvSpPr/>
          <p:nvPr/>
        </p:nvSpPr>
        <p:spPr>
          <a:xfrm>
            <a:off x="9400231" y="4734931"/>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STATION 1</a:t>
            </a:r>
          </a:p>
        </p:txBody>
      </p:sp>
      <p:sp>
        <p:nvSpPr>
          <p:cNvPr id="104" name="Rectangle: Rounded Corners 103">
            <a:extLst>
              <a:ext uri="{FF2B5EF4-FFF2-40B4-BE49-F238E27FC236}">
                <a16:creationId xmlns:a16="http://schemas.microsoft.com/office/drawing/2014/main" id="{2793679E-F264-437F-BEF1-FC7AC714C14D}"/>
              </a:ext>
            </a:extLst>
          </p:cNvPr>
          <p:cNvSpPr/>
          <p:nvPr/>
        </p:nvSpPr>
        <p:spPr>
          <a:xfrm>
            <a:off x="8448992" y="3982337"/>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REGION 1</a:t>
            </a:r>
          </a:p>
        </p:txBody>
      </p:sp>
      <p:sp>
        <p:nvSpPr>
          <p:cNvPr id="105" name="Rectangle: Rounded Corners 104">
            <a:extLst>
              <a:ext uri="{FF2B5EF4-FFF2-40B4-BE49-F238E27FC236}">
                <a16:creationId xmlns:a16="http://schemas.microsoft.com/office/drawing/2014/main" id="{AEBE988B-BEE9-44B1-A513-C332A75063D7}"/>
              </a:ext>
            </a:extLst>
          </p:cNvPr>
          <p:cNvSpPr/>
          <p:nvPr/>
        </p:nvSpPr>
        <p:spPr>
          <a:xfrm>
            <a:off x="8448992" y="4499145"/>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TRAIN 1</a:t>
            </a:r>
          </a:p>
        </p:txBody>
      </p:sp>
      <p:sp>
        <p:nvSpPr>
          <p:cNvPr id="106" name="Rectangle: Rounded Corners 105">
            <a:extLst>
              <a:ext uri="{FF2B5EF4-FFF2-40B4-BE49-F238E27FC236}">
                <a16:creationId xmlns:a16="http://schemas.microsoft.com/office/drawing/2014/main" id="{FCFACDCD-9AE0-4FA6-AB0F-1031ED1D6F4E}"/>
              </a:ext>
            </a:extLst>
          </p:cNvPr>
          <p:cNvSpPr/>
          <p:nvPr/>
        </p:nvSpPr>
        <p:spPr>
          <a:xfrm>
            <a:off x="8448992" y="4970715"/>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SWITCH 1</a:t>
            </a:r>
          </a:p>
        </p:txBody>
      </p:sp>
      <p:sp>
        <p:nvSpPr>
          <p:cNvPr id="107" name="Rectangle: Rounded Corners 106">
            <a:extLst>
              <a:ext uri="{FF2B5EF4-FFF2-40B4-BE49-F238E27FC236}">
                <a16:creationId xmlns:a16="http://schemas.microsoft.com/office/drawing/2014/main" id="{7EF205EA-023A-42FA-A1BE-BB1ADAF66CA7}"/>
              </a:ext>
            </a:extLst>
          </p:cNvPr>
          <p:cNvSpPr/>
          <p:nvPr/>
        </p:nvSpPr>
        <p:spPr>
          <a:xfrm>
            <a:off x="9264763"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ACCESS </a:t>
            </a:r>
            <a:br>
              <a:rPr kumimoji="0" lang="en-US" sz="700" i="0" u="none" strike="noStrike" kern="0" cap="none" spc="100" normalizeH="0" noProof="0">
                <a:ln>
                  <a:noFill/>
                </a:ln>
                <a:effectLst/>
                <a:uLnTx/>
                <a:uFillTx/>
                <a:ea typeface="+mn-ea"/>
                <a:cs typeface="+mn-cs"/>
              </a:rPr>
            </a:br>
            <a:r>
              <a:rPr kumimoji="0" lang="en-US" sz="700" i="0" u="none" strike="noStrike" kern="0" cap="none" spc="100" normalizeH="0" noProof="0">
                <a:ln>
                  <a:noFill/>
                </a:ln>
                <a:effectLst/>
                <a:uLnTx/>
                <a:uFillTx/>
                <a:ea typeface="+mn-ea"/>
                <a:cs typeface="+mn-cs"/>
              </a:rPr>
              <a:t>GATE 1</a:t>
            </a:r>
          </a:p>
        </p:txBody>
      </p:sp>
      <p:sp>
        <p:nvSpPr>
          <p:cNvPr id="108" name="Rectangle: Rounded Corners 107">
            <a:extLst>
              <a:ext uri="{FF2B5EF4-FFF2-40B4-BE49-F238E27FC236}">
                <a16:creationId xmlns:a16="http://schemas.microsoft.com/office/drawing/2014/main" id="{F71EE121-7D92-4B19-A56E-4C377F77A51A}"/>
              </a:ext>
            </a:extLst>
          </p:cNvPr>
          <p:cNvSpPr/>
          <p:nvPr/>
        </p:nvSpPr>
        <p:spPr>
          <a:xfrm>
            <a:off x="10067150"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ACCESS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GATE 2</a:t>
            </a:r>
          </a:p>
        </p:txBody>
      </p:sp>
    </p:spTree>
    <p:extLst>
      <p:ext uri="{BB962C8B-B14F-4D97-AF65-F5344CB8AC3E}">
        <p14:creationId xmlns:p14="http://schemas.microsoft.com/office/powerpoint/2010/main" val="184667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1735AD-FCBC-479D-A7BD-442097C17D9C}"/>
              </a:ext>
            </a:extLst>
          </p:cNvPr>
          <p:cNvSpPr>
            <a:spLocks noGrp="1"/>
          </p:cNvSpPr>
          <p:nvPr>
            <p:ph type="pic" sz="quarter" idx="12"/>
          </p:nvPr>
        </p:nvSpPr>
        <p:spPr>
          <a:xfrm>
            <a:off x="0" y="0"/>
            <a:ext cx="5564777" cy="6858000"/>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081213"/>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3564566"/>
            <a:ext cx="5321300" cy="1184940"/>
          </a:xfrm>
          <a:noFill/>
        </p:spPr>
        <p:txBody>
          <a:bodyPr lIns="0" tIns="0" rIns="0" bIns="0"/>
          <a:lstStyle>
            <a:lvl1pPr marL="0" indent="0">
              <a:spcBef>
                <a:spcPts val="1200"/>
              </a:spcBef>
              <a:spcAft>
                <a:spcPts val="1200"/>
              </a:spcAft>
              <a:buNone/>
              <a:defRPr sz="1600"/>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D2C3B84-4404-469A-BF97-024465FE28A6}"/>
              </a:ext>
            </a:extLst>
          </p:cNvPr>
          <p:cNvSpPr>
            <a:spLocks noGrp="1"/>
          </p:cNvSpPr>
          <p:nvPr>
            <p:ph type="body" sz="quarter" idx="13"/>
          </p:nvPr>
        </p:nvSpPr>
        <p:spPr>
          <a:xfrm>
            <a:off x="121738" y="5456659"/>
            <a:ext cx="5321300" cy="648050"/>
          </a:xfrm>
          <a:solidFill>
            <a:schemeClr val="bg1">
              <a:alpha val="62000"/>
            </a:schemeClr>
          </a:solidFill>
        </p:spPr>
        <p:txBody>
          <a:bodyPr lIns="274320" tIns="274320" rIns="274320" bIns="274320"/>
          <a:lstStyle>
            <a:lvl1pPr marL="0" indent="0">
              <a:buNone/>
              <a:defRPr sz="1600"/>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132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4804443" cy="1078757"/>
          </a:xfrm>
        </p:spPr>
        <p:txBody>
          <a:bodyPr/>
          <a:lstStyle>
            <a:lvl1pPr marL="0" indent="0">
              <a:spcBef>
                <a:spcPts val="600"/>
              </a:spcBef>
              <a:spcAft>
                <a:spcPts val="600"/>
              </a:spcAft>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3" name="Group 52" descr="migrate">
            <a:extLst>
              <a:ext uri="{FF2B5EF4-FFF2-40B4-BE49-F238E27FC236}">
                <a16:creationId xmlns:a16="http://schemas.microsoft.com/office/drawing/2014/main" id="{BC1D4D04-D29F-4987-BC4B-8DCED12A64F0}"/>
              </a:ext>
            </a:extLst>
          </p:cNvPr>
          <p:cNvGrpSpPr>
            <a:grpSpLocks noChangeAspect="1"/>
          </p:cNvGrpSpPr>
          <p:nvPr userDrawn="1"/>
        </p:nvGrpSpPr>
        <p:grpSpPr>
          <a:xfrm>
            <a:off x="2445354" y="1999833"/>
            <a:ext cx="457200" cy="457200"/>
            <a:chOff x="7260749" y="3048383"/>
            <a:chExt cx="406193" cy="406193"/>
          </a:xfrm>
        </p:grpSpPr>
        <p:sp>
          <p:nvSpPr>
            <p:cNvPr id="55" name="Rectangle 562">
              <a:extLst>
                <a:ext uri="{FF2B5EF4-FFF2-40B4-BE49-F238E27FC236}">
                  <a16:creationId xmlns:a16="http://schemas.microsoft.com/office/drawing/2014/main" id="{07598E5D-2571-47F7-B42C-2EB8F6DECC8B}"/>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6" name="Rectangle 563">
              <a:extLst>
                <a:ext uri="{FF2B5EF4-FFF2-40B4-BE49-F238E27FC236}">
                  <a16:creationId xmlns:a16="http://schemas.microsoft.com/office/drawing/2014/main" id="{A5F71DCD-C64B-4134-8DE4-AFE55447B25D}"/>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Rectangle 564">
              <a:extLst>
                <a:ext uri="{FF2B5EF4-FFF2-40B4-BE49-F238E27FC236}">
                  <a16:creationId xmlns:a16="http://schemas.microsoft.com/office/drawing/2014/main" id="{8F44E323-7065-4DEC-8C8A-2C2082476A5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Rectangle 565">
              <a:extLst>
                <a:ext uri="{FF2B5EF4-FFF2-40B4-BE49-F238E27FC236}">
                  <a16:creationId xmlns:a16="http://schemas.microsoft.com/office/drawing/2014/main" id="{BB2C1826-7BED-4B55-945F-7BBA8BD7FF4C}"/>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C5A4D4CC-28D7-446E-825C-0AD7393A7243}"/>
              </a:ext>
            </a:extLst>
          </p:cNvPr>
          <p:cNvSpPr/>
          <p:nvPr userDrawn="1"/>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62" name="Group 61" descr="accelerate">
            <a:extLst>
              <a:ext uri="{FF2B5EF4-FFF2-40B4-BE49-F238E27FC236}">
                <a16:creationId xmlns:a16="http://schemas.microsoft.com/office/drawing/2014/main" id="{391E3099-AF01-4C46-8B19-551386788A61}"/>
              </a:ext>
            </a:extLst>
          </p:cNvPr>
          <p:cNvGrpSpPr>
            <a:grpSpLocks noChangeAspect="1"/>
          </p:cNvGrpSpPr>
          <p:nvPr userDrawn="1"/>
        </p:nvGrpSpPr>
        <p:grpSpPr>
          <a:xfrm>
            <a:off x="4527700" y="1909196"/>
            <a:ext cx="638461" cy="638459"/>
            <a:chOff x="3552614" y="3048383"/>
            <a:chExt cx="406193" cy="406193"/>
          </a:xfrm>
        </p:grpSpPr>
        <p:sp>
          <p:nvSpPr>
            <p:cNvPr id="64" name="Oval 236">
              <a:extLst>
                <a:ext uri="{FF2B5EF4-FFF2-40B4-BE49-F238E27FC236}">
                  <a16:creationId xmlns:a16="http://schemas.microsoft.com/office/drawing/2014/main" id="{4ACCCEE4-CDF2-4437-88D6-8077BB53E7FF}"/>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Oval 237">
              <a:extLst>
                <a:ext uri="{FF2B5EF4-FFF2-40B4-BE49-F238E27FC236}">
                  <a16:creationId xmlns:a16="http://schemas.microsoft.com/office/drawing/2014/main" id="{D2B18B80-6609-46F4-B9AA-A036CDB4CC7A}"/>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Oval 238">
              <a:extLst>
                <a:ext uri="{FF2B5EF4-FFF2-40B4-BE49-F238E27FC236}">
                  <a16:creationId xmlns:a16="http://schemas.microsoft.com/office/drawing/2014/main" id="{4C1DDB9A-A019-45AB-A5F9-CC6CC30D378D}"/>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63" name="Rectangle 62">
            <a:extLst>
              <a:ext uri="{FF2B5EF4-FFF2-40B4-BE49-F238E27FC236}">
                <a16:creationId xmlns:a16="http://schemas.microsoft.com/office/drawing/2014/main" id="{07658CCC-3CCD-4949-BD37-E9DEF1C1A44D}"/>
              </a:ext>
            </a:extLst>
          </p:cNvPr>
          <p:cNvSpPr/>
          <p:nvPr userDrawn="1"/>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70" name="Rectangle 69">
            <a:extLst>
              <a:ext uri="{FF2B5EF4-FFF2-40B4-BE49-F238E27FC236}">
                <a16:creationId xmlns:a16="http://schemas.microsoft.com/office/drawing/2014/main" id="{0D730641-CEF0-4284-A339-5CB15978713F}"/>
              </a:ext>
            </a:extLst>
          </p:cNvPr>
          <p:cNvSpPr/>
          <p:nvPr userDrawn="1"/>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71" name="Graphic 70">
            <a:extLst>
              <a:ext uri="{FF2B5EF4-FFF2-40B4-BE49-F238E27FC236}">
                <a16:creationId xmlns:a16="http://schemas.microsoft.com/office/drawing/2014/main" id="{E68615BC-CC58-4CDA-86F0-A940A11C44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75" name="Picture 74" descr="A picture containing plate&#10;&#10;Description automatically generated">
            <a:extLst>
              <a:ext uri="{FF2B5EF4-FFF2-40B4-BE49-F238E27FC236}">
                <a16:creationId xmlns:a16="http://schemas.microsoft.com/office/drawing/2014/main" id="{66E0F70E-11D5-437D-AFE6-B1411139482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76" name="Rectangle 75">
            <a:extLst>
              <a:ext uri="{FF2B5EF4-FFF2-40B4-BE49-F238E27FC236}">
                <a16:creationId xmlns:a16="http://schemas.microsoft.com/office/drawing/2014/main" id="{BD56FD62-B9BD-424E-B116-74D18F57AE8A}"/>
              </a:ext>
            </a:extLst>
          </p:cNvPr>
          <p:cNvSpPr/>
          <p:nvPr userDrawn="1"/>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B47132A3-3BBE-4E23-889A-6791F052B727}"/>
              </a:ext>
            </a:extLst>
          </p:cNvPr>
          <p:cNvGrpSpPr/>
          <p:nvPr userDrawn="1"/>
        </p:nvGrpSpPr>
        <p:grpSpPr>
          <a:xfrm>
            <a:off x="16696962" y="3741373"/>
            <a:ext cx="4064509" cy="3141977"/>
            <a:chOff x="16696962" y="3741373"/>
            <a:chExt cx="4064509" cy="3141977"/>
          </a:xfrm>
        </p:grpSpPr>
        <p:sp>
          <p:nvSpPr>
            <p:cNvPr id="59" name="Rectangle 58">
              <a:extLst>
                <a:ext uri="{FF2B5EF4-FFF2-40B4-BE49-F238E27FC236}">
                  <a16:creationId xmlns:a16="http://schemas.microsoft.com/office/drawing/2014/main" id="{224ED822-E14D-434D-B08E-20EBE08EBCF8}"/>
                </a:ext>
              </a:extLst>
            </p:cNvPr>
            <p:cNvSpPr/>
            <p:nvPr/>
          </p:nvSpPr>
          <p:spPr>
            <a:xfrm>
              <a:off x="16953531" y="6629434"/>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480E01D-98F1-4BC5-B0D5-27BC674F4BE5}"/>
                </a:ext>
              </a:extLst>
            </p:cNvPr>
            <p:cNvSpPr/>
            <p:nvPr/>
          </p:nvSpPr>
          <p:spPr>
            <a:xfrm>
              <a:off x="16715339" y="6079018"/>
              <a:ext cx="4046132" cy="287906"/>
            </a:xfrm>
            <a:prstGeom prst="rect">
              <a:avLst/>
            </a:prstGeom>
            <a:solidFill>
              <a:schemeClr val="tx1">
                <a:lumMod val="75000"/>
              </a:schemeClr>
            </a:solidFill>
            <a:ln w="28575" cap="flat" cmpd="sng" algn="ctr">
              <a:solidFill>
                <a:schemeClr val="tx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Digital Twins Graph</a:t>
              </a:r>
            </a:p>
          </p:txBody>
        </p:sp>
        <p:pic>
          <p:nvPicPr>
            <p:cNvPr id="61" name="Graphic 60">
              <a:extLst>
                <a:ext uri="{FF2B5EF4-FFF2-40B4-BE49-F238E27FC236}">
                  <a16:creationId xmlns:a16="http://schemas.microsoft.com/office/drawing/2014/main" id="{49A63030-A2B9-4C77-8A30-CBDCF5E29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96962" y="6557349"/>
              <a:ext cx="283397" cy="272968"/>
            </a:xfrm>
            <a:prstGeom prst="rect">
              <a:avLst/>
            </a:prstGeom>
            <a:effectLst/>
          </p:spPr>
        </p:pic>
        <p:cxnSp>
          <p:nvCxnSpPr>
            <p:cNvPr id="67" name="Straight Connector 66">
              <a:extLst>
                <a:ext uri="{FF2B5EF4-FFF2-40B4-BE49-F238E27FC236}">
                  <a16:creationId xmlns:a16="http://schemas.microsoft.com/office/drawing/2014/main" id="{78960B0B-628A-4463-9750-CFBF878BB844}"/>
                </a:ext>
              </a:extLst>
            </p:cNvPr>
            <p:cNvCxnSpPr>
              <a:cxnSpLocks/>
              <a:stCxn id="77" idx="2"/>
              <a:endCxn id="78" idx="0"/>
            </p:cNvCxnSpPr>
            <p:nvPr/>
          </p:nvCxnSpPr>
          <p:spPr>
            <a:xfrm flipH="1">
              <a:off x="17370778" y="4876066"/>
              <a:ext cx="267805" cy="700766"/>
            </a:xfrm>
            <a:prstGeom prst="line">
              <a:avLst/>
            </a:prstGeom>
            <a:noFill/>
            <a:ln w="19050" cap="flat" cmpd="sng" algn="ctr">
              <a:solidFill>
                <a:schemeClr val="bg1">
                  <a:lumMod val="50000"/>
                  <a:lumOff val="50000"/>
                </a:schemeClr>
              </a:solidFill>
              <a:prstDash val="solid"/>
              <a:miter lim="800000"/>
            </a:ln>
            <a:effectLst/>
          </p:spPr>
        </p:cxnSp>
        <p:cxnSp>
          <p:nvCxnSpPr>
            <p:cNvPr id="68" name="Straight Connector 67">
              <a:extLst>
                <a:ext uri="{FF2B5EF4-FFF2-40B4-BE49-F238E27FC236}">
                  <a16:creationId xmlns:a16="http://schemas.microsoft.com/office/drawing/2014/main" id="{0C15910A-93AC-4EE3-9147-034E8A6CB8C1}"/>
                </a:ext>
              </a:extLst>
            </p:cNvPr>
            <p:cNvCxnSpPr>
              <a:cxnSpLocks/>
              <a:stCxn id="77" idx="2"/>
              <a:endCxn id="79" idx="0"/>
            </p:cNvCxnSpPr>
            <p:nvPr/>
          </p:nvCxnSpPr>
          <p:spPr>
            <a:xfrm>
              <a:off x="17638583" y="4876066"/>
              <a:ext cx="426019" cy="700766"/>
            </a:xfrm>
            <a:prstGeom prst="line">
              <a:avLst/>
            </a:prstGeom>
            <a:noFill/>
            <a:ln w="19050" cap="flat" cmpd="sng" algn="ctr">
              <a:solidFill>
                <a:schemeClr val="bg1">
                  <a:lumMod val="50000"/>
                  <a:lumOff val="50000"/>
                </a:schemeClr>
              </a:solidFill>
              <a:prstDash val="solid"/>
              <a:miter lim="800000"/>
            </a:ln>
            <a:effectLst/>
          </p:spPr>
        </p:cxnSp>
        <p:cxnSp>
          <p:nvCxnSpPr>
            <p:cNvPr id="69" name="Straight Connector 68">
              <a:extLst>
                <a:ext uri="{FF2B5EF4-FFF2-40B4-BE49-F238E27FC236}">
                  <a16:creationId xmlns:a16="http://schemas.microsoft.com/office/drawing/2014/main" id="{761B39EB-CBD3-44E8-A256-78F26F852C9C}"/>
                </a:ext>
              </a:extLst>
            </p:cNvPr>
            <p:cNvCxnSpPr>
              <a:cxnSpLocks/>
              <a:stCxn id="77" idx="2"/>
              <a:endCxn id="80" idx="0"/>
            </p:cNvCxnSpPr>
            <p:nvPr/>
          </p:nvCxnSpPr>
          <p:spPr>
            <a:xfrm>
              <a:off x="17638583" y="4876066"/>
              <a:ext cx="1119843" cy="700766"/>
            </a:xfrm>
            <a:prstGeom prst="line">
              <a:avLst/>
            </a:prstGeom>
            <a:noFill/>
            <a:ln w="19050" cap="flat" cmpd="sng" algn="ctr">
              <a:solidFill>
                <a:schemeClr val="bg1">
                  <a:lumMod val="50000"/>
                  <a:lumOff val="50000"/>
                </a:schemeClr>
              </a:solidFill>
              <a:prstDash val="solid"/>
              <a:miter lim="800000"/>
            </a:ln>
            <a:effectLst/>
          </p:spPr>
        </p:cxnSp>
        <p:cxnSp>
          <p:nvCxnSpPr>
            <p:cNvPr id="72" name="Straight Connector 71">
              <a:extLst>
                <a:ext uri="{FF2B5EF4-FFF2-40B4-BE49-F238E27FC236}">
                  <a16:creationId xmlns:a16="http://schemas.microsoft.com/office/drawing/2014/main" id="{140DC488-16D3-4900-AA8A-0B1753F7D814}"/>
                </a:ext>
              </a:extLst>
            </p:cNvPr>
            <p:cNvCxnSpPr>
              <a:cxnSpLocks/>
              <a:stCxn id="79" idx="0"/>
              <a:endCxn id="84" idx="2"/>
            </p:cNvCxnSpPr>
            <p:nvPr/>
          </p:nvCxnSpPr>
          <p:spPr>
            <a:xfrm flipV="1">
              <a:off x="18064602" y="5126420"/>
              <a:ext cx="470042" cy="450412"/>
            </a:xfrm>
            <a:prstGeom prst="line">
              <a:avLst/>
            </a:prstGeom>
            <a:noFill/>
            <a:ln w="19050" cap="flat" cmpd="sng" algn="ctr">
              <a:solidFill>
                <a:schemeClr val="bg1">
                  <a:lumMod val="50000"/>
                  <a:lumOff val="50000"/>
                </a:schemeClr>
              </a:solidFill>
              <a:prstDash val="solid"/>
              <a:miter lim="800000"/>
            </a:ln>
            <a:effectLst/>
          </p:spPr>
        </p:cxnSp>
        <p:cxnSp>
          <p:nvCxnSpPr>
            <p:cNvPr id="73" name="Straight Connector 72">
              <a:extLst>
                <a:ext uri="{FF2B5EF4-FFF2-40B4-BE49-F238E27FC236}">
                  <a16:creationId xmlns:a16="http://schemas.microsoft.com/office/drawing/2014/main" id="{4FDF23A4-AB60-4FA9-99D8-347CF8B9E7C1}"/>
                </a:ext>
              </a:extLst>
            </p:cNvPr>
            <p:cNvCxnSpPr>
              <a:cxnSpLocks/>
              <a:stCxn id="80" idx="0"/>
              <a:endCxn id="84" idx="2"/>
            </p:cNvCxnSpPr>
            <p:nvPr/>
          </p:nvCxnSpPr>
          <p:spPr>
            <a:xfrm flipH="1" flipV="1">
              <a:off x="18534644" y="5126420"/>
              <a:ext cx="223782" cy="450412"/>
            </a:xfrm>
            <a:prstGeom prst="line">
              <a:avLst/>
            </a:prstGeom>
            <a:noFill/>
            <a:ln w="19050" cap="flat" cmpd="sng" algn="ctr">
              <a:solidFill>
                <a:schemeClr val="bg1">
                  <a:lumMod val="50000"/>
                  <a:lumOff val="50000"/>
                </a:schemeClr>
              </a:solidFill>
              <a:prstDash val="solid"/>
              <a:miter lim="800000"/>
            </a:ln>
            <a:effectLst/>
          </p:spPr>
        </p:cxnSp>
        <p:cxnSp>
          <p:nvCxnSpPr>
            <p:cNvPr id="74" name="Straight Connector 73">
              <a:extLst>
                <a:ext uri="{FF2B5EF4-FFF2-40B4-BE49-F238E27FC236}">
                  <a16:creationId xmlns:a16="http://schemas.microsoft.com/office/drawing/2014/main" id="{D298DCB0-C7BB-4563-A196-919D710A8BD8}"/>
                </a:ext>
              </a:extLst>
            </p:cNvPr>
            <p:cNvCxnSpPr>
              <a:cxnSpLocks/>
              <a:stCxn id="81" idx="2"/>
              <a:endCxn id="85" idx="0"/>
            </p:cNvCxnSpPr>
            <p:nvPr/>
          </p:nvCxnSpPr>
          <p:spPr>
            <a:xfrm flipH="1">
              <a:off x="19452250" y="4876066"/>
              <a:ext cx="355808" cy="700766"/>
            </a:xfrm>
            <a:prstGeom prst="line">
              <a:avLst/>
            </a:prstGeom>
            <a:noFill/>
            <a:ln w="19050" cap="flat" cmpd="sng" algn="ctr">
              <a:solidFill>
                <a:schemeClr val="bg1">
                  <a:lumMod val="50000"/>
                  <a:lumOff val="50000"/>
                </a:schemeClr>
              </a:solidFill>
              <a:prstDash val="solid"/>
              <a:miter lim="800000"/>
            </a:ln>
            <a:effectLst/>
          </p:spPr>
        </p:cxnSp>
        <p:cxnSp>
          <p:nvCxnSpPr>
            <p:cNvPr id="77" name="Straight Connector 76">
              <a:extLst>
                <a:ext uri="{FF2B5EF4-FFF2-40B4-BE49-F238E27FC236}">
                  <a16:creationId xmlns:a16="http://schemas.microsoft.com/office/drawing/2014/main" id="{52692842-5722-4282-A637-B24F1E3C8BF0}"/>
                </a:ext>
              </a:extLst>
            </p:cNvPr>
            <p:cNvCxnSpPr>
              <a:cxnSpLocks/>
              <a:stCxn id="81" idx="2"/>
            </p:cNvCxnSpPr>
            <p:nvPr/>
          </p:nvCxnSpPr>
          <p:spPr>
            <a:xfrm>
              <a:off x="19808058" y="4876066"/>
              <a:ext cx="338015" cy="700766"/>
            </a:xfrm>
            <a:prstGeom prst="line">
              <a:avLst/>
            </a:prstGeom>
            <a:noFill/>
            <a:ln w="19050" cap="flat" cmpd="sng" algn="ctr">
              <a:solidFill>
                <a:schemeClr val="bg1">
                  <a:lumMod val="50000"/>
                  <a:lumOff val="50000"/>
                </a:schemeClr>
              </a:solidFill>
              <a:prstDash val="solid"/>
              <a:miter lim="800000"/>
            </a:ln>
            <a:effectLst/>
          </p:spPr>
        </p:cxnSp>
        <p:cxnSp>
          <p:nvCxnSpPr>
            <p:cNvPr id="78" name="Straight Connector 77">
              <a:extLst>
                <a:ext uri="{FF2B5EF4-FFF2-40B4-BE49-F238E27FC236}">
                  <a16:creationId xmlns:a16="http://schemas.microsoft.com/office/drawing/2014/main" id="{7A9D7E7A-D3CA-4373-995D-A13531B33D37}"/>
                </a:ext>
              </a:extLst>
            </p:cNvPr>
            <p:cNvCxnSpPr>
              <a:cxnSpLocks/>
              <a:stCxn id="82" idx="2"/>
              <a:endCxn id="77" idx="0"/>
            </p:cNvCxnSpPr>
            <p:nvPr/>
          </p:nvCxnSpPr>
          <p:spPr>
            <a:xfrm flipH="1">
              <a:off x="17638583" y="4110801"/>
              <a:ext cx="993946" cy="536665"/>
            </a:xfrm>
            <a:prstGeom prst="line">
              <a:avLst/>
            </a:prstGeom>
            <a:noFill/>
            <a:ln w="19050" cap="flat" cmpd="sng" algn="ctr">
              <a:solidFill>
                <a:schemeClr val="bg1">
                  <a:lumMod val="50000"/>
                  <a:lumOff val="50000"/>
                </a:schemeClr>
              </a:solidFill>
              <a:prstDash val="solid"/>
              <a:miter lim="800000"/>
            </a:ln>
            <a:effectLst/>
          </p:spPr>
        </p:cxnSp>
        <p:cxnSp>
          <p:nvCxnSpPr>
            <p:cNvPr id="79" name="Straight Connector 78">
              <a:extLst>
                <a:ext uri="{FF2B5EF4-FFF2-40B4-BE49-F238E27FC236}">
                  <a16:creationId xmlns:a16="http://schemas.microsoft.com/office/drawing/2014/main" id="{4C2FF6DF-4CA6-4A7B-A087-B704FE06E11D}"/>
                </a:ext>
              </a:extLst>
            </p:cNvPr>
            <p:cNvCxnSpPr>
              <a:cxnSpLocks/>
              <a:stCxn id="82" idx="2"/>
              <a:endCxn id="83" idx="0"/>
            </p:cNvCxnSpPr>
            <p:nvPr/>
          </p:nvCxnSpPr>
          <p:spPr>
            <a:xfrm>
              <a:off x="18632529" y="4110801"/>
              <a:ext cx="394559" cy="339091"/>
            </a:xfrm>
            <a:prstGeom prst="line">
              <a:avLst/>
            </a:prstGeom>
            <a:noFill/>
            <a:ln w="19050" cap="flat" cmpd="sng" algn="ctr">
              <a:solidFill>
                <a:schemeClr val="bg1">
                  <a:lumMod val="50000"/>
                  <a:lumOff val="50000"/>
                </a:schemeClr>
              </a:solidFill>
              <a:prstDash val="solid"/>
              <a:miter lim="800000"/>
            </a:ln>
            <a:effectLst/>
          </p:spPr>
        </p:cxnSp>
        <p:cxnSp>
          <p:nvCxnSpPr>
            <p:cNvPr id="80" name="Straight Connector 79">
              <a:extLst>
                <a:ext uri="{FF2B5EF4-FFF2-40B4-BE49-F238E27FC236}">
                  <a16:creationId xmlns:a16="http://schemas.microsoft.com/office/drawing/2014/main" id="{2C5B5450-8C1D-4992-8F62-5D504EF6748F}"/>
                </a:ext>
              </a:extLst>
            </p:cNvPr>
            <p:cNvCxnSpPr>
              <a:cxnSpLocks/>
              <a:endCxn id="81" idx="0"/>
            </p:cNvCxnSpPr>
            <p:nvPr/>
          </p:nvCxnSpPr>
          <p:spPr>
            <a:xfrm>
              <a:off x="18891002" y="4083019"/>
              <a:ext cx="917056" cy="564447"/>
            </a:xfrm>
            <a:prstGeom prst="line">
              <a:avLst/>
            </a:prstGeom>
            <a:noFill/>
            <a:ln w="19050" cap="flat" cmpd="sng" algn="ctr">
              <a:solidFill>
                <a:schemeClr val="bg1">
                  <a:lumMod val="50000"/>
                  <a:lumOff val="50000"/>
                </a:schemeClr>
              </a:solidFill>
              <a:prstDash val="solid"/>
              <a:miter lim="800000"/>
            </a:ln>
            <a:effectLst/>
          </p:spPr>
        </p:cxnSp>
        <p:sp>
          <p:nvSpPr>
            <p:cNvPr id="81" name="Rectangle: Rounded Corners 80">
              <a:extLst>
                <a:ext uri="{FF2B5EF4-FFF2-40B4-BE49-F238E27FC236}">
                  <a16:creationId xmlns:a16="http://schemas.microsoft.com/office/drawing/2014/main" id="{BBCD68D6-72AF-418B-AB5F-6319F54B65C8}"/>
                </a:ext>
              </a:extLst>
            </p:cNvPr>
            <p:cNvSpPr/>
            <p:nvPr/>
          </p:nvSpPr>
          <p:spPr>
            <a:xfrm>
              <a:off x="17364263"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82" name="Rectangle: Rounded Corners 81">
              <a:extLst>
                <a:ext uri="{FF2B5EF4-FFF2-40B4-BE49-F238E27FC236}">
                  <a16:creationId xmlns:a16="http://schemas.microsoft.com/office/drawing/2014/main" id="{774A4A30-2258-4168-822A-54D6CF087AD0}"/>
                </a:ext>
              </a:extLst>
            </p:cNvPr>
            <p:cNvSpPr/>
            <p:nvPr/>
          </p:nvSpPr>
          <p:spPr>
            <a:xfrm>
              <a:off x="17096458"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83" name="Rectangle: Rounded Corners 82">
              <a:extLst>
                <a:ext uri="{FF2B5EF4-FFF2-40B4-BE49-F238E27FC236}">
                  <a16:creationId xmlns:a16="http://schemas.microsoft.com/office/drawing/2014/main" id="{457DF333-9CB7-4066-A9A5-8A5080000FE8}"/>
                </a:ext>
              </a:extLst>
            </p:cNvPr>
            <p:cNvSpPr/>
            <p:nvPr/>
          </p:nvSpPr>
          <p:spPr>
            <a:xfrm>
              <a:off x="17790282"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84" name="Rectangle: Rounded Corners 83">
              <a:extLst>
                <a:ext uri="{FF2B5EF4-FFF2-40B4-BE49-F238E27FC236}">
                  <a16:creationId xmlns:a16="http://schemas.microsoft.com/office/drawing/2014/main" id="{0B89D949-73D9-44D1-9629-0CF204D4F562}"/>
                </a:ext>
              </a:extLst>
            </p:cNvPr>
            <p:cNvSpPr/>
            <p:nvPr/>
          </p:nvSpPr>
          <p:spPr>
            <a:xfrm>
              <a:off x="18484106"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86" name="Rectangle: Rounded Corners 85">
              <a:extLst>
                <a:ext uri="{FF2B5EF4-FFF2-40B4-BE49-F238E27FC236}">
                  <a16:creationId xmlns:a16="http://schemas.microsoft.com/office/drawing/2014/main" id="{F82BDC9F-9EB7-425D-9B23-C08DB542FDAF}"/>
                </a:ext>
              </a:extLst>
            </p:cNvPr>
            <p:cNvSpPr/>
            <p:nvPr/>
          </p:nvSpPr>
          <p:spPr>
            <a:xfrm>
              <a:off x="19533738"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88" name="Rectangle: Rounded Corners 87">
              <a:extLst>
                <a:ext uri="{FF2B5EF4-FFF2-40B4-BE49-F238E27FC236}">
                  <a16:creationId xmlns:a16="http://schemas.microsoft.com/office/drawing/2014/main" id="{52D1654D-536B-4141-BE3E-CF7ECD557BE9}"/>
                </a:ext>
              </a:extLst>
            </p:cNvPr>
            <p:cNvSpPr/>
            <p:nvPr/>
          </p:nvSpPr>
          <p:spPr>
            <a:xfrm>
              <a:off x="18358209" y="3882201"/>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89" name="Rectangle: Rounded Corners 88">
              <a:extLst>
                <a:ext uri="{FF2B5EF4-FFF2-40B4-BE49-F238E27FC236}">
                  <a16:creationId xmlns:a16="http://schemas.microsoft.com/office/drawing/2014/main" id="{1F4EC3AB-555F-4D2B-98C8-738308C91972}"/>
                </a:ext>
              </a:extLst>
            </p:cNvPr>
            <p:cNvSpPr/>
            <p:nvPr/>
          </p:nvSpPr>
          <p:spPr>
            <a:xfrm>
              <a:off x="18752768" y="444989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90" name="Rectangle: Rounded Corners 89">
              <a:extLst>
                <a:ext uri="{FF2B5EF4-FFF2-40B4-BE49-F238E27FC236}">
                  <a16:creationId xmlns:a16="http://schemas.microsoft.com/office/drawing/2014/main" id="{2B15ECF1-7F00-4A35-ABF8-1B7F38D28D46}"/>
                </a:ext>
              </a:extLst>
            </p:cNvPr>
            <p:cNvSpPr/>
            <p:nvPr/>
          </p:nvSpPr>
          <p:spPr>
            <a:xfrm>
              <a:off x="18260324" y="4897820"/>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91" name="Rectangle: Rounded Corners 90">
              <a:extLst>
                <a:ext uri="{FF2B5EF4-FFF2-40B4-BE49-F238E27FC236}">
                  <a16:creationId xmlns:a16="http://schemas.microsoft.com/office/drawing/2014/main" id="{BE0D30B2-3359-434A-A9FF-27EBF114AEB4}"/>
                </a:ext>
              </a:extLst>
            </p:cNvPr>
            <p:cNvSpPr/>
            <p:nvPr/>
          </p:nvSpPr>
          <p:spPr>
            <a:xfrm>
              <a:off x="19177930"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92" name="Rectangle: Rounded Corners 91">
              <a:extLst>
                <a:ext uri="{FF2B5EF4-FFF2-40B4-BE49-F238E27FC236}">
                  <a16:creationId xmlns:a16="http://schemas.microsoft.com/office/drawing/2014/main" id="{F72C7640-0727-4E85-B8E0-B46C5D973BFA}"/>
                </a:ext>
              </a:extLst>
            </p:cNvPr>
            <p:cNvSpPr/>
            <p:nvPr/>
          </p:nvSpPr>
          <p:spPr>
            <a:xfrm>
              <a:off x="19871753"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93" name="Rectangle 92">
              <a:extLst>
                <a:ext uri="{FF2B5EF4-FFF2-40B4-BE49-F238E27FC236}">
                  <a16:creationId xmlns:a16="http://schemas.microsoft.com/office/drawing/2014/main" id="{0E219D38-D63A-439B-BC25-3A3B914180DA}"/>
                </a:ext>
              </a:extLst>
            </p:cNvPr>
            <p:cNvSpPr/>
            <p:nvPr/>
          </p:nvSpPr>
          <p:spPr>
            <a:xfrm>
              <a:off x="16715339" y="3741373"/>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94" name="Straight Connector 93">
              <a:extLst>
                <a:ext uri="{FF2B5EF4-FFF2-40B4-BE49-F238E27FC236}">
                  <a16:creationId xmlns:a16="http://schemas.microsoft.com/office/drawing/2014/main" id="{F91397A5-37B6-4962-951B-4341FB525524}"/>
                </a:ext>
              </a:extLst>
            </p:cNvPr>
            <p:cNvCxnSpPr>
              <a:cxnSpLocks/>
              <a:stCxn id="82" idx="2"/>
              <a:endCxn id="84" idx="0"/>
            </p:cNvCxnSpPr>
            <p:nvPr/>
          </p:nvCxnSpPr>
          <p:spPr>
            <a:xfrm flipH="1">
              <a:off x="18534644" y="4110801"/>
              <a:ext cx="97885" cy="787019"/>
            </a:xfrm>
            <a:prstGeom prst="line">
              <a:avLst/>
            </a:prstGeom>
            <a:noFill/>
            <a:ln w="19050" cap="flat" cmpd="sng" algn="ctr">
              <a:solidFill>
                <a:schemeClr val="bg1">
                  <a:lumMod val="50000"/>
                  <a:lumOff val="50000"/>
                </a:schemeClr>
              </a:solidFill>
              <a:prstDash val="solid"/>
              <a:miter lim="800000"/>
            </a:ln>
            <a:effectLst/>
          </p:spPr>
        </p:cxnSp>
      </p:grpSp>
      <p:sp>
        <p:nvSpPr>
          <p:cNvPr id="97" name="Rectangle 96">
            <a:extLst>
              <a:ext uri="{FF2B5EF4-FFF2-40B4-BE49-F238E27FC236}">
                <a16:creationId xmlns:a16="http://schemas.microsoft.com/office/drawing/2014/main" id="{3E326B1B-B7A1-4A94-8481-CE397EE9D621}"/>
              </a:ext>
            </a:extLst>
          </p:cNvPr>
          <p:cNvSpPr/>
          <p:nvPr userDrawn="1"/>
        </p:nvSpPr>
        <p:spPr>
          <a:xfrm>
            <a:off x="6951358"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848A29D8-2EB7-4404-9C97-86590AAA080B}"/>
              </a:ext>
            </a:extLst>
          </p:cNvPr>
          <p:cNvSpPr/>
          <p:nvPr userDrawn="1"/>
        </p:nvSpPr>
        <p:spPr>
          <a:xfrm>
            <a:off x="6713166"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99" name="Graphic 98">
            <a:extLst>
              <a:ext uri="{FF2B5EF4-FFF2-40B4-BE49-F238E27FC236}">
                <a16:creationId xmlns:a16="http://schemas.microsoft.com/office/drawing/2014/main" id="{C22A61B4-E11D-41AC-8803-CBDB1CA83FA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4789" y="6268702"/>
            <a:ext cx="283397" cy="272968"/>
          </a:xfrm>
          <a:prstGeom prst="rect">
            <a:avLst/>
          </a:prstGeom>
          <a:effectLst/>
        </p:spPr>
      </p:pic>
      <p:cxnSp>
        <p:nvCxnSpPr>
          <p:cNvPr id="100" name="Straight Connector 99">
            <a:extLst>
              <a:ext uri="{FF2B5EF4-FFF2-40B4-BE49-F238E27FC236}">
                <a16:creationId xmlns:a16="http://schemas.microsoft.com/office/drawing/2014/main" id="{0F805D10-A6B0-4E16-8FFE-754E867C25AA}"/>
              </a:ext>
            </a:extLst>
          </p:cNvPr>
          <p:cNvCxnSpPr>
            <a:cxnSpLocks/>
          </p:cNvCxnSpPr>
          <p:nvPr userDrawn="1"/>
        </p:nvCxnSpPr>
        <p:spPr>
          <a:xfrm flipH="1">
            <a:off x="7368605" y="4642011"/>
            <a:ext cx="267805" cy="700766"/>
          </a:xfrm>
          <a:prstGeom prst="line">
            <a:avLst/>
          </a:prstGeom>
          <a:noFill/>
          <a:ln w="19050" cap="flat" cmpd="sng" algn="ctr">
            <a:solidFill>
              <a:schemeClr val="accent1"/>
            </a:solidFill>
            <a:prstDash val="solid"/>
            <a:miter lim="800000"/>
          </a:ln>
          <a:effectLst/>
        </p:spPr>
      </p:cxnSp>
      <p:cxnSp>
        <p:nvCxnSpPr>
          <p:cNvPr id="101" name="Straight Connector 100">
            <a:extLst>
              <a:ext uri="{FF2B5EF4-FFF2-40B4-BE49-F238E27FC236}">
                <a16:creationId xmlns:a16="http://schemas.microsoft.com/office/drawing/2014/main" id="{E2AE91FF-5942-4354-9806-FD7F9FBFA6CE}"/>
              </a:ext>
            </a:extLst>
          </p:cNvPr>
          <p:cNvCxnSpPr>
            <a:cxnSpLocks/>
          </p:cNvCxnSpPr>
          <p:nvPr userDrawn="1"/>
        </p:nvCxnSpPr>
        <p:spPr>
          <a:xfrm>
            <a:off x="7636410" y="4642011"/>
            <a:ext cx="426019" cy="700766"/>
          </a:xfrm>
          <a:prstGeom prst="line">
            <a:avLst/>
          </a:prstGeom>
          <a:noFill/>
          <a:ln w="19050" cap="flat" cmpd="sng" algn="ctr">
            <a:solidFill>
              <a:schemeClr val="accent1"/>
            </a:solidFill>
            <a:prstDash val="solid"/>
            <a:miter lim="800000"/>
          </a:ln>
          <a:effectLst/>
        </p:spPr>
      </p:cxnSp>
      <p:cxnSp>
        <p:nvCxnSpPr>
          <p:cNvPr id="102" name="Straight Connector 101">
            <a:extLst>
              <a:ext uri="{FF2B5EF4-FFF2-40B4-BE49-F238E27FC236}">
                <a16:creationId xmlns:a16="http://schemas.microsoft.com/office/drawing/2014/main" id="{76A96380-EAE8-441D-ADBB-FFBA64BC8D88}"/>
              </a:ext>
            </a:extLst>
          </p:cNvPr>
          <p:cNvCxnSpPr>
            <a:cxnSpLocks/>
          </p:cNvCxnSpPr>
          <p:nvPr userDrawn="1"/>
        </p:nvCxnSpPr>
        <p:spPr>
          <a:xfrm>
            <a:off x="7636410" y="4642011"/>
            <a:ext cx="1119843" cy="700766"/>
          </a:xfrm>
          <a:prstGeom prst="line">
            <a:avLst/>
          </a:prstGeom>
          <a:noFill/>
          <a:ln w="19050" cap="flat" cmpd="sng" algn="ctr">
            <a:solidFill>
              <a:schemeClr val="accent1"/>
            </a:solidFill>
            <a:prstDash val="solid"/>
            <a:miter lim="800000"/>
          </a:ln>
          <a:effectLst/>
        </p:spPr>
      </p:cxnSp>
      <p:cxnSp>
        <p:nvCxnSpPr>
          <p:cNvPr id="103" name="Straight Connector 102">
            <a:extLst>
              <a:ext uri="{FF2B5EF4-FFF2-40B4-BE49-F238E27FC236}">
                <a16:creationId xmlns:a16="http://schemas.microsoft.com/office/drawing/2014/main" id="{BF93272F-35FC-45B6-9FF2-5E1762B2812D}"/>
              </a:ext>
            </a:extLst>
          </p:cNvPr>
          <p:cNvCxnSpPr>
            <a:cxnSpLocks/>
          </p:cNvCxnSpPr>
          <p:nvPr userDrawn="1"/>
        </p:nvCxnSpPr>
        <p:spPr>
          <a:xfrm flipV="1">
            <a:off x="8062429" y="4892365"/>
            <a:ext cx="470042" cy="450412"/>
          </a:xfrm>
          <a:prstGeom prst="line">
            <a:avLst/>
          </a:prstGeom>
          <a:noFill/>
          <a:ln w="19050" cap="flat" cmpd="sng" algn="ctr">
            <a:solidFill>
              <a:schemeClr val="accent1"/>
            </a:solidFill>
            <a:prstDash val="solid"/>
            <a:miter lim="800000"/>
          </a:ln>
          <a:effectLst/>
        </p:spPr>
      </p:cxnSp>
      <p:cxnSp>
        <p:nvCxnSpPr>
          <p:cNvPr id="104" name="Straight Connector 103">
            <a:extLst>
              <a:ext uri="{FF2B5EF4-FFF2-40B4-BE49-F238E27FC236}">
                <a16:creationId xmlns:a16="http://schemas.microsoft.com/office/drawing/2014/main" id="{B9ECA5A8-F222-434E-83E0-453D165538F3}"/>
              </a:ext>
            </a:extLst>
          </p:cNvPr>
          <p:cNvCxnSpPr>
            <a:cxnSpLocks/>
          </p:cNvCxnSpPr>
          <p:nvPr userDrawn="1"/>
        </p:nvCxnSpPr>
        <p:spPr>
          <a:xfrm flipH="1" flipV="1">
            <a:off x="8525956" y="4892365"/>
            <a:ext cx="223782" cy="450412"/>
          </a:xfrm>
          <a:prstGeom prst="line">
            <a:avLst/>
          </a:prstGeom>
          <a:noFill/>
          <a:ln w="19050" cap="flat" cmpd="sng" algn="ctr">
            <a:solidFill>
              <a:schemeClr val="accent1"/>
            </a:solidFill>
            <a:prstDash val="solid"/>
            <a:miter lim="800000"/>
          </a:ln>
          <a:effectLst/>
        </p:spPr>
      </p:cxnSp>
      <p:cxnSp>
        <p:nvCxnSpPr>
          <p:cNvPr id="105" name="Straight Connector 104">
            <a:extLst>
              <a:ext uri="{FF2B5EF4-FFF2-40B4-BE49-F238E27FC236}">
                <a16:creationId xmlns:a16="http://schemas.microsoft.com/office/drawing/2014/main" id="{3E0CACD0-5AFE-4AD6-B65E-805AF4F7FFA5}"/>
              </a:ext>
            </a:extLst>
          </p:cNvPr>
          <p:cNvCxnSpPr>
            <a:cxnSpLocks/>
          </p:cNvCxnSpPr>
          <p:nvPr userDrawn="1"/>
        </p:nvCxnSpPr>
        <p:spPr>
          <a:xfrm flipH="1">
            <a:off x="9450077" y="4642011"/>
            <a:ext cx="355808" cy="700766"/>
          </a:xfrm>
          <a:prstGeom prst="line">
            <a:avLst/>
          </a:prstGeom>
          <a:noFill/>
          <a:ln w="19050" cap="flat" cmpd="sng" algn="ctr">
            <a:solidFill>
              <a:schemeClr val="accent1"/>
            </a:solidFill>
            <a:prstDash val="solid"/>
            <a:miter lim="800000"/>
          </a:ln>
          <a:effectLst/>
        </p:spPr>
      </p:cxnSp>
      <p:cxnSp>
        <p:nvCxnSpPr>
          <p:cNvPr id="106" name="Straight Connector 105">
            <a:extLst>
              <a:ext uri="{FF2B5EF4-FFF2-40B4-BE49-F238E27FC236}">
                <a16:creationId xmlns:a16="http://schemas.microsoft.com/office/drawing/2014/main" id="{61FFA92D-05AF-4006-A1A2-1A0EA12C4B38}"/>
              </a:ext>
            </a:extLst>
          </p:cNvPr>
          <p:cNvCxnSpPr>
            <a:cxnSpLocks/>
          </p:cNvCxnSpPr>
          <p:nvPr userDrawn="1"/>
        </p:nvCxnSpPr>
        <p:spPr>
          <a:xfrm>
            <a:off x="9805885" y="4642011"/>
            <a:ext cx="338015" cy="700766"/>
          </a:xfrm>
          <a:prstGeom prst="line">
            <a:avLst/>
          </a:prstGeom>
          <a:noFill/>
          <a:ln w="19050" cap="flat" cmpd="sng" algn="ctr">
            <a:solidFill>
              <a:schemeClr val="accent1"/>
            </a:solidFill>
            <a:prstDash val="solid"/>
            <a:miter lim="800000"/>
          </a:ln>
          <a:effectLst/>
        </p:spPr>
      </p:cxnSp>
      <p:cxnSp>
        <p:nvCxnSpPr>
          <p:cNvPr id="107" name="Straight Connector 106">
            <a:extLst>
              <a:ext uri="{FF2B5EF4-FFF2-40B4-BE49-F238E27FC236}">
                <a16:creationId xmlns:a16="http://schemas.microsoft.com/office/drawing/2014/main" id="{BD977D0A-CB74-46D0-95F6-9452AF10B519}"/>
              </a:ext>
            </a:extLst>
          </p:cNvPr>
          <p:cNvCxnSpPr>
            <a:cxnSpLocks/>
          </p:cNvCxnSpPr>
          <p:nvPr userDrawn="1"/>
        </p:nvCxnSpPr>
        <p:spPr>
          <a:xfrm flipH="1">
            <a:off x="7636410" y="3876746"/>
            <a:ext cx="993946" cy="536665"/>
          </a:xfrm>
          <a:prstGeom prst="line">
            <a:avLst/>
          </a:prstGeom>
          <a:noFill/>
          <a:ln w="19050" cap="flat" cmpd="sng" algn="ctr">
            <a:solidFill>
              <a:schemeClr val="accent1"/>
            </a:solidFill>
            <a:prstDash val="solid"/>
            <a:miter lim="800000"/>
          </a:ln>
          <a:effectLst/>
        </p:spPr>
      </p:cxnSp>
      <p:cxnSp>
        <p:nvCxnSpPr>
          <p:cNvPr id="108" name="Straight Connector 107">
            <a:extLst>
              <a:ext uri="{FF2B5EF4-FFF2-40B4-BE49-F238E27FC236}">
                <a16:creationId xmlns:a16="http://schemas.microsoft.com/office/drawing/2014/main" id="{2C4706F5-59A7-4667-B290-AAE250F1B1EE}"/>
              </a:ext>
            </a:extLst>
          </p:cNvPr>
          <p:cNvCxnSpPr>
            <a:cxnSpLocks/>
          </p:cNvCxnSpPr>
          <p:nvPr userDrawn="1"/>
        </p:nvCxnSpPr>
        <p:spPr>
          <a:xfrm>
            <a:off x="8630356" y="3876746"/>
            <a:ext cx="394559" cy="339091"/>
          </a:xfrm>
          <a:prstGeom prst="line">
            <a:avLst/>
          </a:prstGeom>
          <a:noFill/>
          <a:ln w="19050" cap="flat" cmpd="sng" algn="ctr">
            <a:solidFill>
              <a:schemeClr val="accent1"/>
            </a:solidFill>
            <a:prstDash val="solid"/>
            <a:miter lim="800000"/>
          </a:ln>
          <a:effectLst/>
        </p:spPr>
      </p:cxnSp>
      <p:cxnSp>
        <p:nvCxnSpPr>
          <p:cNvPr id="109" name="Straight Connector 108">
            <a:extLst>
              <a:ext uri="{FF2B5EF4-FFF2-40B4-BE49-F238E27FC236}">
                <a16:creationId xmlns:a16="http://schemas.microsoft.com/office/drawing/2014/main" id="{8A5CA641-3B78-4490-8FEB-E8ACA6A374E1}"/>
              </a:ext>
            </a:extLst>
          </p:cNvPr>
          <p:cNvCxnSpPr>
            <a:cxnSpLocks/>
          </p:cNvCxnSpPr>
          <p:nvPr userDrawn="1"/>
        </p:nvCxnSpPr>
        <p:spPr>
          <a:xfrm>
            <a:off x="8888829" y="3848964"/>
            <a:ext cx="917056" cy="564447"/>
          </a:xfrm>
          <a:prstGeom prst="line">
            <a:avLst/>
          </a:prstGeom>
          <a:noFill/>
          <a:ln w="19050" cap="flat" cmpd="sng" algn="ctr">
            <a:solidFill>
              <a:schemeClr val="accent1"/>
            </a:solidFill>
            <a:prstDash val="solid"/>
            <a:miter lim="800000"/>
          </a:ln>
          <a:effectLst/>
        </p:spPr>
      </p:cxnSp>
      <p:sp>
        <p:nvSpPr>
          <p:cNvPr id="110" name="Rectangle: Rounded Corners 109">
            <a:extLst>
              <a:ext uri="{FF2B5EF4-FFF2-40B4-BE49-F238E27FC236}">
                <a16:creationId xmlns:a16="http://schemas.microsoft.com/office/drawing/2014/main" id="{12F1FB39-15E0-4527-BAF4-BC7FF11CDCF1}"/>
              </a:ext>
            </a:extLst>
          </p:cNvPr>
          <p:cNvSpPr/>
          <p:nvPr userDrawn="1"/>
        </p:nvSpPr>
        <p:spPr>
          <a:xfrm>
            <a:off x="7362090"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111" name="Rectangle: Rounded Corners 110">
            <a:extLst>
              <a:ext uri="{FF2B5EF4-FFF2-40B4-BE49-F238E27FC236}">
                <a16:creationId xmlns:a16="http://schemas.microsoft.com/office/drawing/2014/main" id="{D4DCC8A0-87A4-4478-9B25-2B8AC8CC6C77}"/>
              </a:ext>
            </a:extLst>
          </p:cNvPr>
          <p:cNvSpPr/>
          <p:nvPr userDrawn="1"/>
        </p:nvSpPr>
        <p:spPr>
          <a:xfrm>
            <a:off x="7094285"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112" name="Rectangle: Rounded Corners 111">
            <a:extLst>
              <a:ext uri="{FF2B5EF4-FFF2-40B4-BE49-F238E27FC236}">
                <a16:creationId xmlns:a16="http://schemas.microsoft.com/office/drawing/2014/main" id="{E2F28B34-D51A-4242-84AC-2906CCF4B743}"/>
              </a:ext>
            </a:extLst>
          </p:cNvPr>
          <p:cNvSpPr/>
          <p:nvPr userDrawn="1"/>
        </p:nvSpPr>
        <p:spPr>
          <a:xfrm>
            <a:off x="7788109"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113" name="Rectangle: Rounded Corners 112">
            <a:extLst>
              <a:ext uri="{FF2B5EF4-FFF2-40B4-BE49-F238E27FC236}">
                <a16:creationId xmlns:a16="http://schemas.microsoft.com/office/drawing/2014/main" id="{4507B1B3-29D0-4871-B47D-F53EAD477C79}"/>
              </a:ext>
            </a:extLst>
          </p:cNvPr>
          <p:cNvSpPr/>
          <p:nvPr userDrawn="1"/>
        </p:nvSpPr>
        <p:spPr>
          <a:xfrm>
            <a:off x="8481933"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114" name="Rectangle: Rounded Corners 113">
            <a:extLst>
              <a:ext uri="{FF2B5EF4-FFF2-40B4-BE49-F238E27FC236}">
                <a16:creationId xmlns:a16="http://schemas.microsoft.com/office/drawing/2014/main" id="{9811ACA4-B253-44FE-8088-7B30EBA8434B}"/>
              </a:ext>
            </a:extLst>
          </p:cNvPr>
          <p:cNvSpPr/>
          <p:nvPr userDrawn="1"/>
        </p:nvSpPr>
        <p:spPr>
          <a:xfrm>
            <a:off x="9531565"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115" name="Rectangle: Rounded Corners 114">
            <a:extLst>
              <a:ext uri="{FF2B5EF4-FFF2-40B4-BE49-F238E27FC236}">
                <a16:creationId xmlns:a16="http://schemas.microsoft.com/office/drawing/2014/main" id="{CB2BF6FD-FDB8-46B9-8B23-1CE23C48B237}"/>
              </a:ext>
            </a:extLst>
          </p:cNvPr>
          <p:cNvSpPr/>
          <p:nvPr userDrawn="1"/>
        </p:nvSpPr>
        <p:spPr>
          <a:xfrm>
            <a:off x="8356036" y="3648146"/>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116" name="Rectangle: Rounded Corners 115">
            <a:extLst>
              <a:ext uri="{FF2B5EF4-FFF2-40B4-BE49-F238E27FC236}">
                <a16:creationId xmlns:a16="http://schemas.microsoft.com/office/drawing/2014/main" id="{B6E2DCE3-6EB0-465B-9816-067E94577AB2}"/>
              </a:ext>
            </a:extLst>
          </p:cNvPr>
          <p:cNvSpPr/>
          <p:nvPr userDrawn="1"/>
        </p:nvSpPr>
        <p:spPr>
          <a:xfrm>
            <a:off x="8750595" y="421583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117" name="Rectangle: Rounded Corners 116">
            <a:extLst>
              <a:ext uri="{FF2B5EF4-FFF2-40B4-BE49-F238E27FC236}">
                <a16:creationId xmlns:a16="http://schemas.microsoft.com/office/drawing/2014/main" id="{69128EAD-1F90-454C-83E4-DE68AA51641A}"/>
              </a:ext>
            </a:extLst>
          </p:cNvPr>
          <p:cNvSpPr/>
          <p:nvPr userDrawn="1"/>
        </p:nvSpPr>
        <p:spPr>
          <a:xfrm>
            <a:off x="8258151" y="4663765"/>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118" name="Rectangle: Rounded Corners 117">
            <a:extLst>
              <a:ext uri="{FF2B5EF4-FFF2-40B4-BE49-F238E27FC236}">
                <a16:creationId xmlns:a16="http://schemas.microsoft.com/office/drawing/2014/main" id="{ED52050E-24F1-434A-9543-7FA19AD73450}"/>
              </a:ext>
            </a:extLst>
          </p:cNvPr>
          <p:cNvSpPr/>
          <p:nvPr userDrawn="1"/>
        </p:nvSpPr>
        <p:spPr>
          <a:xfrm>
            <a:off x="9175757"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119" name="Rectangle: Rounded Corners 118">
            <a:extLst>
              <a:ext uri="{FF2B5EF4-FFF2-40B4-BE49-F238E27FC236}">
                <a16:creationId xmlns:a16="http://schemas.microsoft.com/office/drawing/2014/main" id="{1C2C86C1-5128-472A-BAE5-5059F69647A4}"/>
              </a:ext>
            </a:extLst>
          </p:cNvPr>
          <p:cNvSpPr/>
          <p:nvPr userDrawn="1"/>
        </p:nvSpPr>
        <p:spPr>
          <a:xfrm>
            <a:off x="9869580"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120" name="Rectangle 119">
            <a:extLst>
              <a:ext uri="{FF2B5EF4-FFF2-40B4-BE49-F238E27FC236}">
                <a16:creationId xmlns:a16="http://schemas.microsoft.com/office/drawing/2014/main" id="{89DE7FDD-8A57-467E-BE02-4438D3B55F23}"/>
              </a:ext>
            </a:extLst>
          </p:cNvPr>
          <p:cNvSpPr/>
          <p:nvPr userDrawn="1"/>
        </p:nvSpPr>
        <p:spPr>
          <a:xfrm>
            <a:off x="6713166" y="3507318"/>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121" name="Straight Connector 120">
            <a:extLst>
              <a:ext uri="{FF2B5EF4-FFF2-40B4-BE49-F238E27FC236}">
                <a16:creationId xmlns:a16="http://schemas.microsoft.com/office/drawing/2014/main" id="{A0DF192C-EBA2-4ACE-B02A-59C31021BAA6}"/>
              </a:ext>
            </a:extLst>
          </p:cNvPr>
          <p:cNvCxnSpPr>
            <a:cxnSpLocks/>
          </p:cNvCxnSpPr>
          <p:nvPr userDrawn="1"/>
        </p:nvCxnSpPr>
        <p:spPr>
          <a:xfrm flipH="1">
            <a:off x="8532471" y="3876746"/>
            <a:ext cx="97885" cy="787019"/>
          </a:xfrm>
          <a:prstGeom prst="line">
            <a:avLst/>
          </a:prstGeom>
          <a:noFill/>
          <a:ln w="19050" cap="flat" cmpd="sng" algn="ctr">
            <a:solidFill>
              <a:schemeClr val="accent1"/>
            </a:solidFill>
            <a:prstDash val="solid"/>
            <a:miter lim="800000"/>
          </a:ln>
          <a:effectLst/>
        </p:spPr>
      </p:cxnSp>
      <p:pic>
        <p:nvPicPr>
          <p:cNvPr id="122" name="Picture 121">
            <a:extLst>
              <a:ext uri="{FF2B5EF4-FFF2-40B4-BE49-F238E27FC236}">
                <a16:creationId xmlns:a16="http://schemas.microsoft.com/office/drawing/2014/main" id="{BFD15B90-6793-439F-88F9-A22710CD5219}"/>
              </a:ext>
            </a:extLst>
          </p:cNvPr>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64294" y="3412954"/>
            <a:ext cx="4253057" cy="2501621"/>
          </a:xfrm>
          <a:prstGeom prst="rect">
            <a:avLst/>
          </a:prstGeom>
          <a:noFill/>
          <a:ln>
            <a:noFill/>
          </a:ln>
        </p:spPr>
      </p:pic>
    </p:spTree>
    <p:extLst>
      <p:ext uri="{BB962C8B-B14F-4D97-AF65-F5344CB8AC3E}">
        <p14:creationId xmlns:p14="http://schemas.microsoft.com/office/powerpoint/2010/main" val="134969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6746745" cy="1001813"/>
          </a:xfrm>
        </p:spPr>
        <p:txBody>
          <a:bodyPr/>
          <a:lstStyle>
            <a:lvl1pPr marL="0" indent="0">
              <a:spcBef>
                <a:spcPts val="600"/>
              </a:spcBef>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445354" y="1999833"/>
            <a:ext cx="457200" cy="45720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527700" y="1909197"/>
            <a:ext cx="638461" cy="638459"/>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12853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5018D1B-618B-4A16-8D1C-F19F48865CEB}"/>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38275"/>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7438" y="795650"/>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endParaRPr lang="en-US"/>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033911"/>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538346" y="1693507"/>
            <a:ext cx="274320" cy="27432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800399" y="1693507"/>
            <a:ext cx="274321" cy="274320"/>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7729" y="1693506"/>
            <a:ext cx="274320" cy="274320"/>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840674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575A31E-6FDC-4D41-8B27-A716C84D1A2D}"/>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F5B2406-4772-48F7-86C6-0B14AA3702AE}"/>
              </a:ext>
            </a:extLst>
          </p:cNvPr>
          <p:cNvSpPr/>
          <p:nvPr userDrawn="1"/>
        </p:nvSpPr>
        <p:spPr>
          <a:xfrm>
            <a:off x="7295515" y="3118972"/>
            <a:ext cx="4046131" cy="2592617"/>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endParaRPr lang="en-US" sz="1100" noProof="0">
              <a:solidFill>
                <a:schemeClr val="accent1"/>
              </a:solidFill>
              <a:cs typeface="Segoe UI" pitchFamily="34" charset="0"/>
            </a:endParaRPr>
          </a:p>
        </p:txBody>
      </p:sp>
      <p:sp>
        <p:nvSpPr>
          <p:cNvPr id="3" name="Rectangle 2" hidden="1">
            <a:extLst>
              <a:ext uri="{FF2B5EF4-FFF2-40B4-BE49-F238E27FC236}">
                <a16:creationId xmlns:a16="http://schemas.microsoft.com/office/drawing/2014/main" id="{8B769D16-35EC-4A0A-A7F3-AACB19CDD14D}"/>
              </a:ext>
            </a:extLst>
          </p:cNvPr>
          <p:cNvSpPr/>
          <p:nvPr userDrawn="1"/>
        </p:nvSpPr>
        <p:spPr bwMode="auto">
          <a:xfrm>
            <a:off x="0" y="3259248"/>
            <a:ext cx="12188952" cy="359875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349B79F6-0AB9-412A-A7B7-9BFF05089905}"/>
              </a:ext>
            </a:extLst>
          </p:cNvPr>
          <p:cNvSpPr/>
          <p:nvPr userDrawn="1"/>
        </p:nvSpPr>
        <p:spPr>
          <a:xfrm>
            <a:off x="7533707"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77190AE-2557-4044-A0C9-587F62C72F07}"/>
              </a:ext>
            </a:extLst>
          </p:cNvPr>
          <p:cNvSpPr/>
          <p:nvPr userDrawn="1"/>
        </p:nvSpPr>
        <p:spPr>
          <a:xfrm>
            <a:off x="7295515"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8" name="Graphic 7">
            <a:extLst>
              <a:ext uri="{FF2B5EF4-FFF2-40B4-BE49-F238E27FC236}">
                <a16:creationId xmlns:a16="http://schemas.microsoft.com/office/drawing/2014/main" id="{81671927-8EC7-4140-9564-6DB70D7FA8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7138" y="6268702"/>
            <a:ext cx="283397" cy="272968"/>
          </a:xfrm>
          <a:prstGeom prst="rect">
            <a:avLst/>
          </a:prstGeom>
          <a:effectLst/>
        </p:spPr>
      </p:pic>
      <p:cxnSp>
        <p:nvCxnSpPr>
          <p:cNvPr id="9" name="Straight Connector 8">
            <a:extLst>
              <a:ext uri="{FF2B5EF4-FFF2-40B4-BE49-F238E27FC236}">
                <a16:creationId xmlns:a16="http://schemas.microsoft.com/office/drawing/2014/main" id="{D4FB181F-E6D2-40E1-946D-73DF3C9CF48B}"/>
              </a:ext>
            </a:extLst>
          </p:cNvPr>
          <p:cNvCxnSpPr>
            <a:cxnSpLocks/>
          </p:cNvCxnSpPr>
          <p:nvPr userDrawn="1"/>
        </p:nvCxnSpPr>
        <p:spPr>
          <a:xfrm flipH="1">
            <a:off x="7918424" y="4503581"/>
            <a:ext cx="267805" cy="700766"/>
          </a:xfrm>
          <a:prstGeom prst="line">
            <a:avLst/>
          </a:prstGeom>
          <a:noFill/>
          <a:ln w="19050" cap="flat" cmpd="sng" algn="ctr">
            <a:solidFill>
              <a:schemeClr val="accent1"/>
            </a:solidFill>
            <a:prstDash val="solid"/>
            <a:miter lim="800000"/>
          </a:ln>
          <a:effectLst/>
        </p:spPr>
      </p:cxnSp>
      <p:cxnSp>
        <p:nvCxnSpPr>
          <p:cNvPr id="10" name="Straight Connector 9">
            <a:extLst>
              <a:ext uri="{FF2B5EF4-FFF2-40B4-BE49-F238E27FC236}">
                <a16:creationId xmlns:a16="http://schemas.microsoft.com/office/drawing/2014/main" id="{F9E29949-F041-460B-9984-E76413CD7D09}"/>
              </a:ext>
            </a:extLst>
          </p:cNvPr>
          <p:cNvCxnSpPr>
            <a:cxnSpLocks/>
          </p:cNvCxnSpPr>
          <p:nvPr userDrawn="1"/>
        </p:nvCxnSpPr>
        <p:spPr>
          <a:xfrm>
            <a:off x="8186229" y="4503581"/>
            <a:ext cx="426019" cy="700766"/>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8E44240C-9678-446D-BA98-6850DEA85B78}"/>
              </a:ext>
            </a:extLst>
          </p:cNvPr>
          <p:cNvCxnSpPr>
            <a:cxnSpLocks/>
          </p:cNvCxnSpPr>
          <p:nvPr userDrawn="1"/>
        </p:nvCxnSpPr>
        <p:spPr>
          <a:xfrm>
            <a:off x="8186229" y="4503581"/>
            <a:ext cx="1119843" cy="700766"/>
          </a:xfrm>
          <a:prstGeom prst="line">
            <a:avLst/>
          </a:prstGeom>
          <a:noFill/>
          <a:ln w="19050" cap="flat" cmpd="sng" algn="ctr">
            <a:solidFill>
              <a:schemeClr val="accent1"/>
            </a:solidFill>
            <a:prstDash val="solid"/>
            <a:miter lim="800000"/>
          </a:ln>
          <a:effectLst/>
        </p:spPr>
      </p:cxnSp>
      <p:cxnSp>
        <p:nvCxnSpPr>
          <p:cNvPr id="12" name="Straight Connector 11">
            <a:extLst>
              <a:ext uri="{FF2B5EF4-FFF2-40B4-BE49-F238E27FC236}">
                <a16:creationId xmlns:a16="http://schemas.microsoft.com/office/drawing/2014/main" id="{33BB654A-7996-4615-9DEA-959D068D7005}"/>
              </a:ext>
            </a:extLst>
          </p:cNvPr>
          <p:cNvCxnSpPr>
            <a:cxnSpLocks/>
            <a:stCxn id="21" idx="0"/>
            <a:endCxn id="31" idx="2"/>
          </p:cNvCxnSpPr>
          <p:nvPr userDrawn="1"/>
        </p:nvCxnSpPr>
        <p:spPr>
          <a:xfrm flipV="1">
            <a:off x="8612248" y="4507591"/>
            <a:ext cx="297139" cy="696756"/>
          </a:xfrm>
          <a:prstGeom prst="line">
            <a:avLst/>
          </a:prstGeom>
          <a:noFill/>
          <a:ln w="19050" cap="flat" cmpd="sng" algn="ctr">
            <a:solidFill>
              <a:schemeClr val="accent1"/>
            </a:solidFill>
            <a:prstDash val="solid"/>
            <a:miter lim="800000"/>
          </a:ln>
          <a:effectLst/>
        </p:spPr>
      </p:cxnSp>
      <p:cxnSp>
        <p:nvCxnSpPr>
          <p:cNvPr id="13" name="Straight Connector 12">
            <a:extLst>
              <a:ext uri="{FF2B5EF4-FFF2-40B4-BE49-F238E27FC236}">
                <a16:creationId xmlns:a16="http://schemas.microsoft.com/office/drawing/2014/main" id="{3D171E64-CF7D-41D9-8C91-94C8274E21D0}"/>
              </a:ext>
            </a:extLst>
          </p:cNvPr>
          <p:cNvCxnSpPr>
            <a:cxnSpLocks/>
            <a:stCxn id="23" idx="0"/>
            <a:endCxn id="31" idx="2"/>
          </p:cNvCxnSpPr>
          <p:nvPr userDrawn="1"/>
        </p:nvCxnSpPr>
        <p:spPr>
          <a:xfrm flipH="1" flipV="1">
            <a:off x="8909387" y="4507591"/>
            <a:ext cx="396685" cy="696756"/>
          </a:xfrm>
          <a:prstGeom prst="line">
            <a:avLst/>
          </a:prstGeom>
          <a:noFill/>
          <a:ln w="19050" cap="flat" cmpd="sng" algn="ctr">
            <a:solidFill>
              <a:schemeClr val="accent1"/>
            </a:solidFill>
            <a:prstDash val="solid"/>
            <a:miter lim="800000"/>
          </a:ln>
          <a:effectLst/>
        </p:spPr>
      </p:cxnSp>
      <p:cxnSp>
        <p:nvCxnSpPr>
          <p:cNvPr id="14" name="Straight Connector 13">
            <a:extLst>
              <a:ext uri="{FF2B5EF4-FFF2-40B4-BE49-F238E27FC236}">
                <a16:creationId xmlns:a16="http://schemas.microsoft.com/office/drawing/2014/main" id="{D8EB6E27-63CE-43E3-880D-EDB2E1EB0C14}"/>
              </a:ext>
            </a:extLst>
          </p:cNvPr>
          <p:cNvCxnSpPr>
            <a:cxnSpLocks/>
          </p:cNvCxnSpPr>
          <p:nvPr userDrawn="1"/>
        </p:nvCxnSpPr>
        <p:spPr>
          <a:xfrm flipH="1">
            <a:off x="9999896" y="4503581"/>
            <a:ext cx="355808" cy="700766"/>
          </a:xfrm>
          <a:prstGeom prst="line">
            <a:avLst/>
          </a:prstGeom>
          <a:noFill/>
          <a:ln w="190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7B3138C6-B885-49F2-8343-8D1C7786B1EA}"/>
              </a:ext>
            </a:extLst>
          </p:cNvPr>
          <p:cNvCxnSpPr>
            <a:cxnSpLocks/>
          </p:cNvCxnSpPr>
          <p:nvPr userDrawn="1"/>
        </p:nvCxnSpPr>
        <p:spPr>
          <a:xfrm>
            <a:off x="10355704" y="4503581"/>
            <a:ext cx="338015" cy="700766"/>
          </a:xfrm>
          <a:prstGeom prst="line">
            <a:avLst/>
          </a:prstGeom>
          <a:noFill/>
          <a:ln w="19050" cap="flat" cmpd="sng" algn="ctr">
            <a:solidFill>
              <a:schemeClr val="accent1"/>
            </a:solidFill>
            <a:prstDash val="solid"/>
            <a:miter lim="800000"/>
          </a:ln>
          <a:effectLst/>
        </p:spPr>
      </p:cxnSp>
      <p:cxnSp>
        <p:nvCxnSpPr>
          <p:cNvPr id="17" name="Straight Connector 16">
            <a:extLst>
              <a:ext uri="{FF2B5EF4-FFF2-40B4-BE49-F238E27FC236}">
                <a16:creationId xmlns:a16="http://schemas.microsoft.com/office/drawing/2014/main" id="{60C6FDBD-D239-4D09-B7D4-DDFBB15FCFB5}"/>
              </a:ext>
            </a:extLst>
          </p:cNvPr>
          <p:cNvCxnSpPr>
            <a:cxnSpLocks/>
            <a:stCxn id="27" idx="2"/>
            <a:endCxn id="29" idx="0"/>
          </p:cNvCxnSpPr>
          <p:nvPr userDrawn="1"/>
        </p:nvCxnSpPr>
        <p:spPr>
          <a:xfrm>
            <a:off x="9248781" y="3631841"/>
            <a:ext cx="383764" cy="644286"/>
          </a:xfrm>
          <a:prstGeom prst="line">
            <a:avLst/>
          </a:prstGeom>
          <a:noFill/>
          <a:ln w="19050" cap="sq" cmpd="sng" algn="ctr">
            <a:solidFill>
              <a:schemeClr val="accent1"/>
            </a:solidFill>
            <a:prstDash val="solid"/>
            <a:bevel/>
          </a:ln>
          <a:effectLst/>
        </p:spPr>
      </p:cxnSp>
      <p:cxnSp>
        <p:nvCxnSpPr>
          <p:cNvPr id="18" name="Straight Connector 17">
            <a:extLst>
              <a:ext uri="{FF2B5EF4-FFF2-40B4-BE49-F238E27FC236}">
                <a16:creationId xmlns:a16="http://schemas.microsoft.com/office/drawing/2014/main" id="{ADFE3698-A18A-4C88-8397-C1F374EDB466}"/>
              </a:ext>
            </a:extLst>
          </p:cNvPr>
          <p:cNvCxnSpPr>
            <a:cxnSpLocks/>
            <a:stCxn id="27" idx="2"/>
            <a:endCxn id="25" idx="0"/>
          </p:cNvCxnSpPr>
          <p:nvPr userDrawn="1"/>
        </p:nvCxnSpPr>
        <p:spPr>
          <a:xfrm>
            <a:off x="9248781" y="3631841"/>
            <a:ext cx="1106923" cy="643140"/>
          </a:xfrm>
          <a:prstGeom prst="line">
            <a:avLst/>
          </a:prstGeom>
          <a:noFill/>
          <a:ln w="19050" cap="sq" cmpd="sng" algn="ctr">
            <a:solidFill>
              <a:schemeClr val="accent1"/>
            </a:solidFill>
            <a:prstDash val="solid"/>
            <a:miter lim="800000"/>
          </a:ln>
          <a:effectLst/>
        </p:spPr>
      </p:cxnSp>
      <p:sp>
        <p:nvSpPr>
          <p:cNvPr id="20" name="Rectangle: Rounded Corners 19">
            <a:extLst>
              <a:ext uri="{FF2B5EF4-FFF2-40B4-BE49-F238E27FC236}">
                <a16:creationId xmlns:a16="http://schemas.microsoft.com/office/drawing/2014/main" id="{AD8BC18F-CEAE-4D28-9E41-1E7982613C66}"/>
              </a:ext>
            </a:extLst>
          </p:cNvPr>
          <p:cNvSpPr/>
          <p:nvPr userDrawn="1"/>
        </p:nvSpPr>
        <p:spPr>
          <a:xfrm>
            <a:off x="7644104"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21" name="Rectangle: Rounded Corners 20">
            <a:extLst>
              <a:ext uri="{FF2B5EF4-FFF2-40B4-BE49-F238E27FC236}">
                <a16:creationId xmlns:a16="http://schemas.microsoft.com/office/drawing/2014/main" id="{8CDD5096-4499-477F-94AE-9337E547AA37}"/>
              </a:ext>
            </a:extLst>
          </p:cNvPr>
          <p:cNvSpPr/>
          <p:nvPr userDrawn="1"/>
        </p:nvSpPr>
        <p:spPr>
          <a:xfrm>
            <a:off x="8337928"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23" name="Rectangle: Rounded Corners 22">
            <a:extLst>
              <a:ext uri="{FF2B5EF4-FFF2-40B4-BE49-F238E27FC236}">
                <a16:creationId xmlns:a16="http://schemas.microsoft.com/office/drawing/2014/main" id="{8FCF64CF-B9AA-4280-9307-51F221616DF3}"/>
              </a:ext>
            </a:extLst>
          </p:cNvPr>
          <p:cNvSpPr/>
          <p:nvPr userDrawn="1"/>
        </p:nvSpPr>
        <p:spPr>
          <a:xfrm>
            <a:off x="9031752"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25" name="Rectangle: Rounded Corners 24">
            <a:extLst>
              <a:ext uri="{FF2B5EF4-FFF2-40B4-BE49-F238E27FC236}">
                <a16:creationId xmlns:a16="http://schemas.microsoft.com/office/drawing/2014/main" id="{90985059-F8E9-4305-8584-F9A48CB4A904}"/>
              </a:ext>
            </a:extLst>
          </p:cNvPr>
          <p:cNvSpPr/>
          <p:nvPr userDrawn="1"/>
        </p:nvSpPr>
        <p:spPr>
          <a:xfrm>
            <a:off x="10081384"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27" name="Rectangle: Rounded Corners 26">
            <a:extLst>
              <a:ext uri="{FF2B5EF4-FFF2-40B4-BE49-F238E27FC236}">
                <a16:creationId xmlns:a16="http://schemas.microsoft.com/office/drawing/2014/main" id="{F631F632-BC58-4F37-B377-3237D99FCCCB}"/>
              </a:ext>
            </a:extLst>
          </p:cNvPr>
          <p:cNvSpPr/>
          <p:nvPr userDrawn="1"/>
        </p:nvSpPr>
        <p:spPr>
          <a:xfrm>
            <a:off x="8974461" y="340324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29" name="Rectangle: Rounded Corners 28">
            <a:extLst>
              <a:ext uri="{FF2B5EF4-FFF2-40B4-BE49-F238E27FC236}">
                <a16:creationId xmlns:a16="http://schemas.microsoft.com/office/drawing/2014/main" id="{78EAA1E1-A77A-4652-8007-1863854F2E55}"/>
              </a:ext>
            </a:extLst>
          </p:cNvPr>
          <p:cNvSpPr/>
          <p:nvPr userDrawn="1"/>
        </p:nvSpPr>
        <p:spPr>
          <a:xfrm>
            <a:off x="9358225" y="427612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31" name="Rectangle: Rounded Corners 30">
            <a:extLst>
              <a:ext uri="{FF2B5EF4-FFF2-40B4-BE49-F238E27FC236}">
                <a16:creationId xmlns:a16="http://schemas.microsoft.com/office/drawing/2014/main" id="{270E6AEF-03DD-4349-8618-720149195FE3}"/>
              </a:ext>
            </a:extLst>
          </p:cNvPr>
          <p:cNvSpPr/>
          <p:nvPr userDrawn="1"/>
        </p:nvSpPr>
        <p:spPr>
          <a:xfrm>
            <a:off x="8635067" y="427899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33" name="Rectangle: Rounded Corners 32">
            <a:extLst>
              <a:ext uri="{FF2B5EF4-FFF2-40B4-BE49-F238E27FC236}">
                <a16:creationId xmlns:a16="http://schemas.microsoft.com/office/drawing/2014/main" id="{A511ACFB-71FC-4718-A607-ECC765580AAD}"/>
              </a:ext>
            </a:extLst>
          </p:cNvPr>
          <p:cNvSpPr/>
          <p:nvPr userDrawn="1"/>
        </p:nvSpPr>
        <p:spPr>
          <a:xfrm>
            <a:off x="9725576"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35" name="Rectangle: Rounded Corners 34">
            <a:extLst>
              <a:ext uri="{FF2B5EF4-FFF2-40B4-BE49-F238E27FC236}">
                <a16:creationId xmlns:a16="http://schemas.microsoft.com/office/drawing/2014/main" id="{013873BA-598F-4A49-B45F-5D34D203C795}"/>
              </a:ext>
            </a:extLst>
          </p:cNvPr>
          <p:cNvSpPr/>
          <p:nvPr userDrawn="1"/>
        </p:nvSpPr>
        <p:spPr>
          <a:xfrm>
            <a:off x="10419399"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48" name="Text Placeholder 86">
            <a:extLst>
              <a:ext uri="{FF2B5EF4-FFF2-40B4-BE49-F238E27FC236}">
                <a16:creationId xmlns:a16="http://schemas.microsoft.com/office/drawing/2014/main" id="{E1AC4C8D-4BAB-441F-94ED-5CEA76994082}"/>
              </a:ext>
            </a:extLst>
          </p:cNvPr>
          <p:cNvSpPr>
            <a:spLocks noGrp="1"/>
          </p:cNvSpPr>
          <p:nvPr>
            <p:ph type="body" sz="quarter" idx="11"/>
          </p:nvPr>
        </p:nvSpPr>
        <p:spPr>
          <a:xfrm>
            <a:off x="506504" y="3118972"/>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49" name="Group 48" descr="migrate">
            <a:extLst>
              <a:ext uri="{FF2B5EF4-FFF2-40B4-BE49-F238E27FC236}">
                <a16:creationId xmlns:a16="http://schemas.microsoft.com/office/drawing/2014/main" id="{1ED20F08-6C2D-4F43-A87C-91DFBC0E88EC}"/>
              </a:ext>
            </a:extLst>
          </p:cNvPr>
          <p:cNvGrpSpPr>
            <a:grpSpLocks noChangeAspect="1"/>
          </p:cNvGrpSpPr>
          <p:nvPr userDrawn="1"/>
        </p:nvGrpSpPr>
        <p:grpSpPr>
          <a:xfrm>
            <a:off x="2538346" y="1693507"/>
            <a:ext cx="274320" cy="274320"/>
            <a:chOff x="7260749" y="3048383"/>
            <a:chExt cx="406193" cy="406193"/>
          </a:xfrm>
        </p:grpSpPr>
        <p:sp>
          <p:nvSpPr>
            <p:cNvPr id="50" name="Rectangle 562">
              <a:extLst>
                <a:ext uri="{FF2B5EF4-FFF2-40B4-BE49-F238E27FC236}">
                  <a16:creationId xmlns:a16="http://schemas.microsoft.com/office/drawing/2014/main" id="{E20EA539-DBE2-43B4-94C1-5EE040BCE125}"/>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1" name="Rectangle 563">
              <a:extLst>
                <a:ext uri="{FF2B5EF4-FFF2-40B4-BE49-F238E27FC236}">
                  <a16:creationId xmlns:a16="http://schemas.microsoft.com/office/drawing/2014/main" id="{8DB797CA-90AF-4EC8-B531-038F36979994}"/>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2" name="Rectangle 564">
              <a:extLst>
                <a:ext uri="{FF2B5EF4-FFF2-40B4-BE49-F238E27FC236}">
                  <a16:creationId xmlns:a16="http://schemas.microsoft.com/office/drawing/2014/main" id="{F7329D5A-ADBA-4CA1-ACBE-465D94090324}"/>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3" name="Rectangle 565">
              <a:extLst>
                <a:ext uri="{FF2B5EF4-FFF2-40B4-BE49-F238E27FC236}">
                  <a16:creationId xmlns:a16="http://schemas.microsoft.com/office/drawing/2014/main" id="{F6D02837-E31E-4EE4-94BA-09C64049D48D}"/>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5F49A11B-2834-4DB8-B174-59C0688C2D7D}"/>
              </a:ext>
            </a:extLst>
          </p:cNvPr>
          <p:cNvSpPr/>
          <p:nvPr userDrawn="1"/>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55" name="Group 54" descr="accelerate">
            <a:extLst>
              <a:ext uri="{FF2B5EF4-FFF2-40B4-BE49-F238E27FC236}">
                <a16:creationId xmlns:a16="http://schemas.microsoft.com/office/drawing/2014/main" id="{25F9FD00-EDC4-4067-82BB-58B4871DAE90}"/>
              </a:ext>
            </a:extLst>
          </p:cNvPr>
          <p:cNvGrpSpPr>
            <a:grpSpLocks noChangeAspect="1"/>
          </p:cNvGrpSpPr>
          <p:nvPr userDrawn="1"/>
        </p:nvGrpSpPr>
        <p:grpSpPr>
          <a:xfrm>
            <a:off x="4800399" y="1693507"/>
            <a:ext cx="274321" cy="274320"/>
            <a:chOff x="3552614" y="3048383"/>
            <a:chExt cx="406193" cy="406193"/>
          </a:xfrm>
        </p:grpSpPr>
        <p:sp>
          <p:nvSpPr>
            <p:cNvPr id="56" name="Oval 236">
              <a:extLst>
                <a:ext uri="{FF2B5EF4-FFF2-40B4-BE49-F238E27FC236}">
                  <a16:creationId xmlns:a16="http://schemas.microsoft.com/office/drawing/2014/main" id="{1C7EF677-78E6-452D-B59A-21DD9F062E29}"/>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Oval 237">
              <a:extLst>
                <a:ext uri="{FF2B5EF4-FFF2-40B4-BE49-F238E27FC236}">
                  <a16:creationId xmlns:a16="http://schemas.microsoft.com/office/drawing/2014/main" id="{EE9FEB58-B07C-4BAF-8714-12E9CBAA4509}"/>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Oval 238">
              <a:extLst>
                <a:ext uri="{FF2B5EF4-FFF2-40B4-BE49-F238E27FC236}">
                  <a16:creationId xmlns:a16="http://schemas.microsoft.com/office/drawing/2014/main" id="{0EFD2EC5-281E-40ED-B231-C9835D80396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9" name="Rectangle 58">
            <a:extLst>
              <a:ext uri="{FF2B5EF4-FFF2-40B4-BE49-F238E27FC236}">
                <a16:creationId xmlns:a16="http://schemas.microsoft.com/office/drawing/2014/main" id="{96A9C548-45AB-444B-BA6D-70EFD7334BE8}"/>
              </a:ext>
            </a:extLst>
          </p:cNvPr>
          <p:cNvSpPr/>
          <p:nvPr userDrawn="1"/>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60" name="Rectangle 59">
            <a:extLst>
              <a:ext uri="{FF2B5EF4-FFF2-40B4-BE49-F238E27FC236}">
                <a16:creationId xmlns:a16="http://schemas.microsoft.com/office/drawing/2014/main" id="{59409D4E-5D07-4543-838B-37C4557EF2FF}"/>
              </a:ext>
            </a:extLst>
          </p:cNvPr>
          <p:cNvSpPr/>
          <p:nvPr userDrawn="1"/>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61" name="Graphic 60">
            <a:extLst>
              <a:ext uri="{FF2B5EF4-FFF2-40B4-BE49-F238E27FC236}">
                <a16:creationId xmlns:a16="http://schemas.microsoft.com/office/drawing/2014/main" id="{1443490D-1489-46B0-8462-F6374610A8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729" y="1693506"/>
            <a:ext cx="274320" cy="274320"/>
          </a:xfrm>
          <a:prstGeom prst="rect">
            <a:avLst/>
          </a:prstGeom>
        </p:spPr>
      </p:pic>
      <p:pic>
        <p:nvPicPr>
          <p:cNvPr id="62" name="Picture 61" descr="A picture containing plate&#10;&#10;Description automatically generated">
            <a:extLst>
              <a:ext uri="{FF2B5EF4-FFF2-40B4-BE49-F238E27FC236}">
                <a16:creationId xmlns:a16="http://schemas.microsoft.com/office/drawing/2014/main" id="{E114DA2C-F587-4FF2-98B1-DCD626A4E009}"/>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63" name="Rectangle 62">
            <a:extLst>
              <a:ext uri="{FF2B5EF4-FFF2-40B4-BE49-F238E27FC236}">
                <a16:creationId xmlns:a16="http://schemas.microsoft.com/office/drawing/2014/main" id="{DF908A13-6748-4DEF-8410-DCDCD22AACFB}"/>
              </a:ext>
            </a:extLst>
          </p:cNvPr>
          <p:cNvSpPr/>
          <p:nvPr userDrawn="1"/>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26" name="Straight Connector 25">
            <a:extLst>
              <a:ext uri="{FF2B5EF4-FFF2-40B4-BE49-F238E27FC236}">
                <a16:creationId xmlns:a16="http://schemas.microsoft.com/office/drawing/2014/main" id="{ADF14DBC-27F7-4E39-8FB2-7878840DB8C1}"/>
              </a:ext>
            </a:extLst>
          </p:cNvPr>
          <p:cNvCxnSpPr>
            <a:cxnSpLocks/>
            <a:stCxn id="27" idx="2"/>
            <a:endCxn id="31" idx="0"/>
          </p:cNvCxnSpPr>
          <p:nvPr userDrawn="1"/>
        </p:nvCxnSpPr>
        <p:spPr>
          <a:xfrm flipH="1">
            <a:off x="8909387" y="3631841"/>
            <a:ext cx="339394" cy="647150"/>
          </a:xfrm>
          <a:prstGeom prst="line">
            <a:avLst/>
          </a:prstGeom>
          <a:noFill/>
          <a:ln w="19050" cap="sq" cmpd="sng" algn="ctr">
            <a:solidFill>
              <a:schemeClr val="accent1"/>
            </a:solidFill>
            <a:prstDash val="solid"/>
            <a:bevel/>
          </a:ln>
          <a:effectLst/>
        </p:spPr>
      </p:cxnSp>
      <p:cxnSp>
        <p:nvCxnSpPr>
          <p:cNvPr id="32" name="Straight Connector 31">
            <a:extLst>
              <a:ext uri="{FF2B5EF4-FFF2-40B4-BE49-F238E27FC236}">
                <a16:creationId xmlns:a16="http://schemas.microsoft.com/office/drawing/2014/main" id="{E34F160A-D0E0-4B53-B05D-945721925908}"/>
              </a:ext>
            </a:extLst>
          </p:cNvPr>
          <p:cNvCxnSpPr>
            <a:cxnSpLocks/>
            <a:stCxn id="27" idx="2"/>
            <a:endCxn id="19" idx="0"/>
          </p:cNvCxnSpPr>
          <p:nvPr userDrawn="1"/>
        </p:nvCxnSpPr>
        <p:spPr>
          <a:xfrm flipH="1">
            <a:off x="8186229" y="3631841"/>
            <a:ext cx="1062552" cy="643140"/>
          </a:xfrm>
          <a:prstGeom prst="line">
            <a:avLst/>
          </a:prstGeom>
          <a:noFill/>
          <a:ln w="19050" cap="sq" cmpd="sng" algn="ctr">
            <a:solidFill>
              <a:schemeClr val="accent1"/>
            </a:solidFill>
            <a:prstDash val="solid"/>
            <a:bevel/>
          </a:ln>
          <a:effectLst/>
        </p:spPr>
      </p:cxnSp>
      <p:sp>
        <p:nvSpPr>
          <p:cNvPr id="19" name="Rectangle: Rounded Corners 18">
            <a:extLst>
              <a:ext uri="{FF2B5EF4-FFF2-40B4-BE49-F238E27FC236}">
                <a16:creationId xmlns:a16="http://schemas.microsoft.com/office/drawing/2014/main" id="{3913E887-C2B3-49DD-B210-C3B5B00A20A0}"/>
              </a:ext>
            </a:extLst>
          </p:cNvPr>
          <p:cNvSpPr/>
          <p:nvPr userDrawn="1"/>
        </p:nvSpPr>
        <p:spPr>
          <a:xfrm>
            <a:off x="7911909"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Tree>
    <p:extLst>
      <p:ext uri="{BB962C8B-B14F-4D97-AF65-F5344CB8AC3E}">
        <p14:creationId xmlns:p14="http://schemas.microsoft.com/office/powerpoint/2010/main" val="4249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6746745" cy="1001813"/>
          </a:xfrm>
        </p:spPr>
        <p:txBody>
          <a:bodyPr/>
          <a:lstStyle>
            <a:lvl1pPr marL="0" indent="0">
              <a:spcBef>
                <a:spcPts val="600"/>
              </a:spcBef>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445354" y="1999833"/>
            <a:ext cx="457200" cy="45720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527700" y="1909197"/>
            <a:ext cx="638461" cy="638459"/>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12853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4804443" cy="1078757"/>
          </a:xfrm>
        </p:spPr>
        <p:txBody>
          <a:bodyPr/>
          <a:lstStyle>
            <a:lvl1pPr marL="0" indent="0">
              <a:spcBef>
                <a:spcPts val="600"/>
              </a:spcBef>
              <a:spcAft>
                <a:spcPts val="600"/>
              </a:spcAft>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3" name="Group 52" descr="migrate">
            <a:extLst>
              <a:ext uri="{FF2B5EF4-FFF2-40B4-BE49-F238E27FC236}">
                <a16:creationId xmlns:a16="http://schemas.microsoft.com/office/drawing/2014/main" id="{BC1D4D04-D29F-4987-BC4B-8DCED12A64F0}"/>
              </a:ext>
            </a:extLst>
          </p:cNvPr>
          <p:cNvGrpSpPr>
            <a:grpSpLocks noChangeAspect="1"/>
          </p:cNvGrpSpPr>
          <p:nvPr userDrawn="1"/>
        </p:nvGrpSpPr>
        <p:grpSpPr>
          <a:xfrm>
            <a:off x="2445354" y="1999833"/>
            <a:ext cx="457200" cy="457200"/>
            <a:chOff x="7260749" y="3048383"/>
            <a:chExt cx="406193" cy="406193"/>
          </a:xfrm>
        </p:grpSpPr>
        <p:sp>
          <p:nvSpPr>
            <p:cNvPr id="55" name="Rectangle 562">
              <a:extLst>
                <a:ext uri="{FF2B5EF4-FFF2-40B4-BE49-F238E27FC236}">
                  <a16:creationId xmlns:a16="http://schemas.microsoft.com/office/drawing/2014/main" id="{07598E5D-2571-47F7-B42C-2EB8F6DECC8B}"/>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6" name="Rectangle 563">
              <a:extLst>
                <a:ext uri="{FF2B5EF4-FFF2-40B4-BE49-F238E27FC236}">
                  <a16:creationId xmlns:a16="http://schemas.microsoft.com/office/drawing/2014/main" id="{A5F71DCD-C64B-4134-8DE4-AFE55447B25D}"/>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Rectangle 564">
              <a:extLst>
                <a:ext uri="{FF2B5EF4-FFF2-40B4-BE49-F238E27FC236}">
                  <a16:creationId xmlns:a16="http://schemas.microsoft.com/office/drawing/2014/main" id="{8F44E323-7065-4DEC-8C8A-2C2082476A5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Rectangle 565">
              <a:extLst>
                <a:ext uri="{FF2B5EF4-FFF2-40B4-BE49-F238E27FC236}">
                  <a16:creationId xmlns:a16="http://schemas.microsoft.com/office/drawing/2014/main" id="{BB2C1826-7BED-4B55-945F-7BBA8BD7FF4C}"/>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C5A4D4CC-28D7-446E-825C-0AD7393A7243}"/>
              </a:ext>
            </a:extLst>
          </p:cNvPr>
          <p:cNvSpPr/>
          <p:nvPr userDrawn="1"/>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62" name="Group 61" descr="accelerate">
            <a:extLst>
              <a:ext uri="{FF2B5EF4-FFF2-40B4-BE49-F238E27FC236}">
                <a16:creationId xmlns:a16="http://schemas.microsoft.com/office/drawing/2014/main" id="{391E3099-AF01-4C46-8B19-551386788A61}"/>
              </a:ext>
            </a:extLst>
          </p:cNvPr>
          <p:cNvGrpSpPr>
            <a:grpSpLocks noChangeAspect="1"/>
          </p:cNvGrpSpPr>
          <p:nvPr userDrawn="1"/>
        </p:nvGrpSpPr>
        <p:grpSpPr>
          <a:xfrm>
            <a:off x="4527700" y="1909196"/>
            <a:ext cx="638461" cy="638459"/>
            <a:chOff x="3552614" y="3048383"/>
            <a:chExt cx="406193" cy="406193"/>
          </a:xfrm>
        </p:grpSpPr>
        <p:sp>
          <p:nvSpPr>
            <p:cNvPr id="64" name="Oval 236">
              <a:extLst>
                <a:ext uri="{FF2B5EF4-FFF2-40B4-BE49-F238E27FC236}">
                  <a16:creationId xmlns:a16="http://schemas.microsoft.com/office/drawing/2014/main" id="{4ACCCEE4-CDF2-4437-88D6-8077BB53E7FF}"/>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Oval 237">
              <a:extLst>
                <a:ext uri="{FF2B5EF4-FFF2-40B4-BE49-F238E27FC236}">
                  <a16:creationId xmlns:a16="http://schemas.microsoft.com/office/drawing/2014/main" id="{D2B18B80-6609-46F4-B9AA-A036CDB4CC7A}"/>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Oval 238">
              <a:extLst>
                <a:ext uri="{FF2B5EF4-FFF2-40B4-BE49-F238E27FC236}">
                  <a16:creationId xmlns:a16="http://schemas.microsoft.com/office/drawing/2014/main" id="{4C1DDB9A-A019-45AB-A5F9-CC6CC30D378D}"/>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63" name="Rectangle 62">
            <a:extLst>
              <a:ext uri="{FF2B5EF4-FFF2-40B4-BE49-F238E27FC236}">
                <a16:creationId xmlns:a16="http://schemas.microsoft.com/office/drawing/2014/main" id="{07658CCC-3CCD-4949-BD37-E9DEF1C1A44D}"/>
              </a:ext>
            </a:extLst>
          </p:cNvPr>
          <p:cNvSpPr/>
          <p:nvPr userDrawn="1"/>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70" name="Rectangle 69">
            <a:extLst>
              <a:ext uri="{FF2B5EF4-FFF2-40B4-BE49-F238E27FC236}">
                <a16:creationId xmlns:a16="http://schemas.microsoft.com/office/drawing/2014/main" id="{0D730641-CEF0-4284-A339-5CB15978713F}"/>
              </a:ext>
            </a:extLst>
          </p:cNvPr>
          <p:cNvSpPr/>
          <p:nvPr userDrawn="1"/>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71" name="Graphic 70">
            <a:extLst>
              <a:ext uri="{FF2B5EF4-FFF2-40B4-BE49-F238E27FC236}">
                <a16:creationId xmlns:a16="http://schemas.microsoft.com/office/drawing/2014/main" id="{E68615BC-CC58-4CDA-86F0-A940A11C44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75" name="Picture 74" descr="A picture containing plate&#10;&#10;Description automatically generated">
            <a:extLst>
              <a:ext uri="{FF2B5EF4-FFF2-40B4-BE49-F238E27FC236}">
                <a16:creationId xmlns:a16="http://schemas.microsoft.com/office/drawing/2014/main" id="{66E0F70E-11D5-437D-AFE6-B1411139482B}"/>
              </a:ext>
            </a:extLst>
          </p:cNvPr>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76" name="Rectangle 75">
            <a:extLst>
              <a:ext uri="{FF2B5EF4-FFF2-40B4-BE49-F238E27FC236}">
                <a16:creationId xmlns:a16="http://schemas.microsoft.com/office/drawing/2014/main" id="{BD56FD62-B9BD-424E-B116-74D18F57AE8A}"/>
              </a:ext>
            </a:extLst>
          </p:cNvPr>
          <p:cNvSpPr/>
          <p:nvPr userDrawn="1"/>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B47132A3-3BBE-4E23-889A-6791F052B727}"/>
              </a:ext>
            </a:extLst>
          </p:cNvPr>
          <p:cNvGrpSpPr/>
          <p:nvPr userDrawn="1"/>
        </p:nvGrpSpPr>
        <p:grpSpPr>
          <a:xfrm>
            <a:off x="16696962" y="3741373"/>
            <a:ext cx="4064509" cy="3141977"/>
            <a:chOff x="16696962" y="3741373"/>
            <a:chExt cx="4064509" cy="3141977"/>
          </a:xfrm>
        </p:grpSpPr>
        <p:sp>
          <p:nvSpPr>
            <p:cNvPr id="59" name="Rectangle 58">
              <a:extLst>
                <a:ext uri="{FF2B5EF4-FFF2-40B4-BE49-F238E27FC236}">
                  <a16:creationId xmlns:a16="http://schemas.microsoft.com/office/drawing/2014/main" id="{224ED822-E14D-434D-B08E-20EBE08EBCF8}"/>
                </a:ext>
              </a:extLst>
            </p:cNvPr>
            <p:cNvSpPr/>
            <p:nvPr/>
          </p:nvSpPr>
          <p:spPr>
            <a:xfrm>
              <a:off x="16953531" y="6629434"/>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480E01D-98F1-4BC5-B0D5-27BC674F4BE5}"/>
                </a:ext>
              </a:extLst>
            </p:cNvPr>
            <p:cNvSpPr/>
            <p:nvPr/>
          </p:nvSpPr>
          <p:spPr>
            <a:xfrm>
              <a:off x="16715339" y="6079018"/>
              <a:ext cx="4046132" cy="287906"/>
            </a:xfrm>
            <a:prstGeom prst="rect">
              <a:avLst/>
            </a:prstGeom>
            <a:solidFill>
              <a:schemeClr val="tx1">
                <a:lumMod val="75000"/>
              </a:schemeClr>
            </a:solidFill>
            <a:ln w="28575" cap="flat" cmpd="sng" algn="ctr">
              <a:solidFill>
                <a:schemeClr val="tx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Digital Twins Graph</a:t>
              </a:r>
            </a:p>
          </p:txBody>
        </p:sp>
        <p:pic>
          <p:nvPicPr>
            <p:cNvPr id="61" name="Graphic 60">
              <a:extLst>
                <a:ext uri="{FF2B5EF4-FFF2-40B4-BE49-F238E27FC236}">
                  <a16:creationId xmlns:a16="http://schemas.microsoft.com/office/drawing/2014/main" id="{49A63030-A2B9-4C77-8A30-CBDCF5E29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96962" y="6557349"/>
              <a:ext cx="283397" cy="272968"/>
            </a:xfrm>
            <a:prstGeom prst="rect">
              <a:avLst/>
            </a:prstGeom>
            <a:effectLst/>
          </p:spPr>
        </p:pic>
        <p:cxnSp>
          <p:nvCxnSpPr>
            <p:cNvPr id="67" name="Straight Connector 66">
              <a:extLst>
                <a:ext uri="{FF2B5EF4-FFF2-40B4-BE49-F238E27FC236}">
                  <a16:creationId xmlns:a16="http://schemas.microsoft.com/office/drawing/2014/main" id="{78960B0B-628A-4463-9750-CFBF878BB844}"/>
                </a:ext>
              </a:extLst>
            </p:cNvPr>
            <p:cNvCxnSpPr>
              <a:cxnSpLocks/>
              <a:stCxn id="77" idx="2"/>
              <a:endCxn id="78" idx="0"/>
            </p:cNvCxnSpPr>
            <p:nvPr/>
          </p:nvCxnSpPr>
          <p:spPr>
            <a:xfrm flipH="1">
              <a:off x="17370778" y="4876066"/>
              <a:ext cx="267805" cy="700766"/>
            </a:xfrm>
            <a:prstGeom prst="line">
              <a:avLst/>
            </a:prstGeom>
            <a:noFill/>
            <a:ln w="19050" cap="flat" cmpd="sng" algn="ctr">
              <a:solidFill>
                <a:schemeClr val="bg1">
                  <a:lumMod val="50000"/>
                  <a:lumOff val="50000"/>
                </a:schemeClr>
              </a:solidFill>
              <a:prstDash val="solid"/>
              <a:miter lim="800000"/>
            </a:ln>
            <a:effectLst/>
          </p:spPr>
        </p:cxnSp>
        <p:cxnSp>
          <p:nvCxnSpPr>
            <p:cNvPr id="68" name="Straight Connector 67">
              <a:extLst>
                <a:ext uri="{FF2B5EF4-FFF2-40B4-BE49-F238E27FC236}">
                  <a16:creationId xmlns:a16="http://schemas.microsoft.com/office/drawing/2014/main" id="{0C15910A-93AC-4EE3-9147-034E8A6CB8C1}"/>
                </a:ext>
              </a:extLst>
            </p:cNvPr>
            <p:cNvCxnSpPr>
              <a:cxnSpLocks/>
              <a:stCxn id="77" idx="2"/>
              <a:endCxn id="79" idx="0"/>
            </p:cNvCxnSpPr>
            <p:nvPr/>
          </p:nvCxnSpPr>
          <p:spPr>
            <a:xfrm>
              <a:off x="17638583" y="4876066"/>
              <a:ext cx="426019" cy="700766"/>
            </a:xfrm>
            <a:prstGeom prst="line">
              <a:avLst/>
            </a:prstGeom>
            <a:noFill/>
            <a:ln w="19050" cap="flat" cmpd="sng" algn="ctr">
              <a:solidFill>
                <a:schemeClr val="bg1">
                  <a:lumMod val="50000"/>
                  <a:lumOff val="50000"/>
                </a:schemeClr>
              </a:solidFill>
              <a:prstDash val="solid"/>
              <a:miter lim="800000"/>
            </a:ln>
            <a:effectLst/>
          </p:spPr>
        </p:cxnSp>
        <p:cxnSp>
          <p:nvCxnSpPr>
            <p:cNvPr id="69" name="Straight Connector 68">
              <a:extLst>
                <a:ext uri="{FF2B5EF4-FFF2-40B4-BE49-F238E27FC236}">
                  <a16:creationId xmlns:a16="http://schemas.microsoft.com/office/drawing/2014/main" id="{761B39EB-CBD3-44E8-A256-78F26F852C9C}"/>
                </a:ext>
              </a:extLst>
            </p:cNvPr>
            <p:cNvCxnSpPr>
              <a:cxnSpLocks/>
              <a:stCxn id="77" idx="2"/>
              <a:endCxn id="80" idx="0"/>
            </p:cNvCxnSpPr>
            <p:nvPr/>
          </p:nvCxnSpPr>
          <p:spPr>
            <a:xfrm>
              <a:off x="17638583" y="4876066"/>
              <a:ext cx="1119843" cy="700766"/>
            </a:xfrm>
            <a:prstGeom prst="line">
              <a:avLst/>
            </a:prstGeom>
            <a:noFill/>
            <a:ln w="19050" cap="flat" cmpd="sng" algn="ctr">
              <a:solidFill>
                <a:schemeClr val="bg1">
                  <a:lumMod val="50000"/>
                  <a:lumOff val="50000"/>
                </a:schemeClr>
              </a:solidFill>
              <a:prstDash val="solid"/>
              <a:miter lim="800000"/>
            </a:ln>
            <a:effectLst/>
          </p:spPr>
        </p:cxnSp>
        <p:cxnSp>
          <p:nvCxnSpPr>
            <p:cNvPr id="72" name="Straight Connector 71">
              <a:extLst>
                <a:ext uri="{FF2B5EF4-FFF2-40B4-BE49-F238E27FC236}">
                  <a16:creationId xmlns:a16="http://schemas.microsoft.com/office/drawing/2014/main" id="{140DC488-16D3-4900-AA8A-0B1753F7D814}"/>
                </a:ext>
              </a:extLst>
            </p:cNvPr>
            <p:cNvCxnSpPr>
              <a:cxnSpLocks/>
              <a:stCxn id="79" idx="0"/>
              <a:endCxn id="84" idx="2"/>
            </p:cNvCxnSpPr>
            <p:nvPr/>
          </p:nvCxnSpPr>
          <p:spPr>
            <a:xfrm flipV="1">
              <a:off x="18064602" y="5126420"/>
              <a:ext cx="470042" cy="450412"/>
            </a:xfrm>
            <a:prstGeom prst="line">
              <a:avLst/>
            </a:prstGeom>
            <a:noFill/>
            <a:ln w="19050" cap="flat" cmpd="sng" algn="ctr">
              <a:solidFill>
                <a:schemeClr val="bg1">
                  <a:lumMod val="50000"/>
                  <a:lumOff val="50000"/>
                </a:schemeClr>
              </a:solidFill>
              <a:prstDash val="solid"/>
              <a:miter lim="800000"/>
            </a:ln>
            <a:effectLst/>
          </p:spPr>
        </p:cxnSp>
        <p:cxnSp>
          <p:nvCxnSpPr>
            <p:cNvPr id="73" name="Straight Connector 72">
              <a:extLst>
                <a:ext uri="{FF2B5EF4-FFF2-40B4-BE49-F238E27FC236}">
                  <a16:creationId xmlns:a16="http://schemas.microsoft.com/office/drawing/2014/main" id="{4FDF23A4-AB60-4FA9-99D8-347CF8B9E7C1}"/>
                </a:ext>
              </a:extLst>
            </p:cNvPr>
            <p:cNvCxnSpPr>
              <a:cxnSpLocks/>
              <a:stCxn id="80" idx="0"/>
              <a:endCxn id="84" idx="2"/>
            </p:cNvCxnSpPr>
            <p:nvPr/>
          </p:nvCxnSpPr>
          <p:spPr>
            <a:xfrm flipH="1" flipV="1">
              <a:off x="18534644" y="5126420"/>
              <a:ext cx="223782" cy="450412"/>
            </a:xfrm>
            <a:prstGeom prst="line">
              <a:avLst/>
            </a:prstGeom>
            <a:noFill/>
            <a:ln w="19050" cap="flat" cmpd="sng" algn="ctr">
              <a:solidFill>
                <a:schemeClr val="bg1">
                  <a:lumMod val="50000"/>
                  <a:lumOff val="50000"/>
                </a:schemeClr>
              </a:solidFill>
              <a:prstDash val="solid"/>
              <a:miter lim="800000"/>
            </a:ln>
            <a:effectLst/>
          </p:spPr>
        </p:cxnSp>
        <p:cxnSp>
          <p:nvCxnSpPr>
            <p:cNvPr id="74" name="Straight Connector 73">
              <a:extLst>
                <a:ext uri="{FF2B5EF4-FFF2-40B4-BE49-F238E27FC236}">
                  <a16:creationId xmlns:a16="http://schemas.microsoft.com/office/drawing/2014/main" id="{D298DCB0-C7BB-4563-A196-919D710A8BD8}"/>
                </a:ext>
              </a:extLst>
            </p:cNvPr>
            <p:cNvCxnSpPr>
              <a:cxnSpLocks/>
              <a:stCxn id="81" idx="2"/>
              <a:endCxn id="85" idx="0"/>
            </p:cNvCxnSpPr>
            <p:nvPr/>
          </p:nvCxnSpPr>
          <p:spPr>
            <a:xfrm flipH="1">
              <a:off x="19452250" y="4876066"/>
              <a:ext cx="355808" cy="700766"/>
            </a:xfrm>
            <a:prstGeom prst="line">
              <a:avLst/>
            </a:prstGeom>
            <a:noFill/>
            <a:ln w="19050" cap="flat" cmpd="sng" algn="ctr">
              <a:solidFill>
                <a:schemeClr val="bg1">
                  <a:lumMod val="50000"/>
                  <a:lumOff val="50000"/>
                </a:schemeClr>
              </a:solidFill>
              <a:prstDash val="solid"/>
              <a:miter lim="800000"/>
            </a:ln>
            <a:effectLst/>
          </p:spPr>
        </p:cxnSp>
        <p:cxnSp>
          <p:nvCxnSpPr>
            <p:cNvPr id="77" name="Straight Connector 76">
              <a:extLst>
                <a:ext uri="{FF2B5EF4-FFF2-40B4-BE49-F238E27FC236}">
                  <a16:creationId xmlns:a16="http://schemas.microsoft.com/office/drawing/2014/main" id="{52692842-5722-4282-A637-B24F1E3C8BF0}"/>
                </a:ext>
              </a:extLst>
            </p:cNvPr>
            <p:cNvCxnSpPr>
              <a:cxnSpLocks/>
              <a:stCxn id="81" idx="2"/>
            </p:cNvCxnSpPr>
            <p:nvPr/>
          </p:nvCxnSpPr>
          <p:spPr>
            <a:xfrm>
              <a:off x="19808058" y="4876066"/>
              <a:ext cx="338015" cy="700766"/>
            </a:xfrm>
            <a:prstGeom prst="line">
              <a:avLst/>
            </a:prstGeom>
            <a:noFill/>
            <a:ln w="19050" cap="flat" cmpd="sng" algn="ctr">
              <a:solidFill>
                <a:schemeClr val="bg1">
                  <a:lumMod val="50000"/>
                  <a:lumOff val="50000"/>
                </a:schemeClr>
              </a:solidFill>
              <a:prstDash val="solid"/>
              <a:miter lim="800000"/>
            </a:ln>
            <a:effectLst/>
          </p:spPr>
        </p:cxnSp>
        <p:cxnSp>
          <p:nvCxnSpPr>
            <p:cNvPr id="78" name="Straight Connector 77">
              <a:extLst>
                <a:ext uri="{FF2B5EF4-FFF2-40B4-BE49-F238E27FC236}">
                  <a16:creationId xmlns:a16="http://schemas.microsoft.com/office/drawing/2014/main" id="{7A9D7E7A-D3CA-4373-995D-A13531B33D37}"/>
                </a:ext>
              </a:extLst>
            </p:cNvPr>
            <p:cNvCxnSpPr>
              <a:cxnSpLocks/>
              <a:stCxn id="82" idx="2"/>
              <a:endCxn id="77" idx="0"/>
            </p:cNvCxnSpPr>
            <p:nvPr/>
          </p:nvCxnSpPr>
          <p:spPr>
            <a:xfrm flipH="1">
              <a:off x="17638583" y="4110801"/>
              <a:ext cx="993946" cy="536665"/>
            </a:xfrm>
            <a:prstGeom prst="line">
              <a:avLst/>
            </a:prstGeom>
            <a:noFill/>
            <a:ln w="19050" cap="flat" cmpd="sng" algn="ctr">
              <a:solidFill>
                <a:schemeClr val="bg1">
                  <a:lumMod val="50000"/>
                  <a:lumOff val="50000"/>
                </a:schemeClr>
              </a:solidFill>
              <a:prstDash val="solid"/>
              <a:miter lim="800000"/>
            </a:ln>
            <a:effectLst/>
          </p:spPr>
        </p:cxnSp>
        <p:cxnSp>
          <p:nvCxnSpPr>
            <p:cNvPr id="79" name="Straight Connector 78">
              <a:extLst>
                <a:ext uri="{FF2B5EF4-FFF2-40B4-BE49-F238E27FC236}">
                  <a16:creationId xmlns:a16="http://schemas.microsoft.com/office/drawing/2014/main" id="{4C2FF6DF-4CA6-4A7B-A087-B704FE06E11D}"/>
                </a:ext>
              </a:extLst>
            </p:cNvPr>
            <p:cNvCxnSpPr>
              <a:cxnSpLocks/>
              <a:stCxn id="82" idx="2"/>
              <a:endCxn id="83" idx="0"/>
            </p:cNvCxnSpPr>
            <p:nvPr/>
          </p:nvCxnSpPr>
          <p:spPr>
            <a:xfrm>
              <a:off x="18632529" y="4110801"/>
              <a:ext cx="394559" cy="339091"/>
            </a:xfrm>
            <a:prstGeom prst="line">
              <a:avLst/>
            </a:prstGeom>
            <a:noFill/>
            <a:ln w="19050" cap="flat" cmpd="sng" algn="ctr">
              <a:solidFill>
                <a:schemeClr val="bg1">
                  <a:lumMod val="50000"/>
                  <a:lumOff val="50000"/>
                </a:schemeClr>
              </a:solidFill>
              <a:prstDash val="solid"/>
              <a:miter lim="800000"/>
            </a:ln>
            <a:effectLst/>
          </p:spPr>
        </p:cxnSp>
        <p:cxnSp>
          <p:nvCxnSpPr>
            <p:cNvPr id="80" name="Straight Connector 79">
              <a:extLst>
                <a:ext uri="{FF2B5EF4-FFF2-40B4-BE49-F238E27FC236}">
                  <a16:creationId xmlns:a16="http://schemas.microsoft.com/office/drawing/2014/main" id="{2C5B5450-8C1D-4992-8F62-5D504EF6748F}"/>
                </a:ext>
              </a:extLst>
            </p:cNvPr>
            <p:cNvCxnSpPr>
              <a:cxnSpLocks/>
              <a:endCxn id="81" idx="0"/>
            </p:cNvCxnSpPr>
            <p:nvPr/>
          </p:nvCxnSpPr>
          <p:spPr>
            <a:xfrm>
              <a:off x="18891002" y="4083019"/>
              <a:ext cx="917056" cy="564447"/>
            </a:xfrm>
            <a:prstGeom prst="line">
              <a:avLst/>
            </a:prstGeom>
            <a:noFill/>
            <a:ln w="19050" cap="flat" cmpd="sng" algn="ctr">
              <a:solidFill>
                <a:schemeClr val="bg1">
                  <a:lumMod val="50000"/>
                  <a:lumOff val="50000"/>
                </a:schemeClr>
              </a:solidFill>
              <a:prstDash val="solid"/>
              <a:miter lim="800000"/>
            </a:ln>
            <a:effectLst/>
          </p:spPr>
        </p:cxnSp>
        <p:sp>
          <p:nvSpPr>
            <p:cNvPr id="81" name="Rectangle: Rounded Corners 80">
              <a:extLst>
                <a:ext uri="{FF2B5EF4-FFF2-40B4-BE49-F238E27FC236}">
                  <a16:creationId xmlns:a16="http://schemas.microsoft.com/office/drawing/2014/main" id="{BBCD68D6-72AF-418B-AB5F-6319F54B65C8}"/>
                </a:ext>
              </a:extLst>
            </p:cNvPr>
            <p:cNvSpPr/>
            <p:nvPr/>
          </p:nvSpPr>
          <p:spPr>
            <a:xfrm>
              <a:off x="17364263"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82" name="Rectangle: Rounded Corners 81">
              <a:extLst>
                <a:ext uri="{FF2B5EF4-FFF2-40B4-BE49-F238E27FC236}">
                  <a16:creationId xmlns:a16="http://schemas.microsoft.com/office/drawing/2014/main" id="{774A4A30-2258-4168-822A-54D6CF087AD0}"/>
                </a:ext>
              </a:extLst>
            </p:cNvPr>
            <p:cNvSpPr/>
            <p:nvPr/>
          </p:nvSpPr>
          <p:spPr>
            <a:xfrm>
              <a:off x="17096458"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83" name="Rectangle: Rounded Corners 82">
              <a:extLst>
                <a:ext uri="{FF2B5EF4-FFF2-40B4-BE49-F238E27FC236}">
                  <a16:creationId xmlns:a16="http://schemas.microsoft.com/office/drawing/2014/main" id="{457DF333-9CB7-4066-A9A5-8A5080000FE8}"/>
                </a:ext>
              </a:extLst>
            </p:cNvPr>
            <p:cNvSpPr/>
            <p:nvPr/>
          </p:nvSpPr>
          <p:spPr>
            <a:xfrm>
              <a:off x="17790282"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84" name="Rectangle: Rounded Corners 83">
              <a:extLst>
                <a:ext uri="{FF2B5EF4-FFF2-40B4-BE49-F238E27FC236}">
                  <a16:creationId xmlns:a16="http://schemas.microsoft.com/office/drawing/2014/main" id="{0B89D949-73D9-44D1-9629-0CF204D4F562}"/>
                </a:ext>
              </a:extLst>
            </p:cNvPr>
            <p:cNvSpPr/>
            <p:nvPr/>
          </p:nvSpPr>
          <p:spPr>
            <a:xfrm>
              <a:off x="18484106"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86" name="Rectangle: Rounded Corners 85">
              <a:extLst>
                <a:ext uri="{FF2B5EF4-FFF2-40B4-BE49-F238E27FC236}">
                  <a16:creationId xmlns:a16="http://schemas.microsoft.com/office/drawing/2014/main" id="{F82BDC9F-9EB7-425D-9B23-C08DB542FDAF}"/>
                </a:ext>
              </a:extLst>
            </p:cNvPr>
            <p:cNvSpPr/>
            <p:nvPr/>
          </p:nvSpPr>
          <p:spPr>
            <a:xfrm>
              <a:off x="19533738"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88" name="Rectangle: Rounded Corners 87">
              <a:extLst>
                <a:ext uri="{FF2B5EF4-FFF2-40B4-BE49-F238E27FC236}">
                  <a16:creationId xmlns:a16="http://schemas.microsoft.com/office/drawing/2014/main" id="{52D1654D-536B-4141-BE3E-CF7ECD557BE9}"/>
                </a:ext>
              </a:extLst>
            </p:cNvPr>
            <p:cNvSpPr/>
            <p:nvPr/>
          </p:nvSpPr>
          <p:spPr>
            <a:xfrm>
              <a:off x="18358209" y="3882201"/>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89" name="Rectangle: Rounded Corners 88">
              <a:extLst>
                <a:ext uri="{FF2B5EF4-FFF2-40B4-BE49-F238E27FC236}">
                  <a16:creationId xmlns:a16="http://schemas.microsoft.com/office/drawing/2014/main" id="{1F4EC3AB-555F-4D2B-98C8-738308C91972}"/>
                </a:ext>
              </a:extLst>
            </p:cNvPr>
            <p:cNvSpPr/>
            <p:nvPr/>
          </p:nvSpPr>
          <p:spPr>
            <a:xfrm>
              <a:off x="18752768" y="444989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90" name="Rectangle: Rounded Corners 89">
              <a:extLst>
                <a:ext uri="{FF2B5EF4-FFF2-40B4-BE49-F238E27FC236}">
                  <a16:creationId xmlns:a16="http://schemas.microsoft.com/office/drawing/2014/main" id="{2B15ECF1-7F00-4A35-ABF8-1B7F38D28D46}"/>
                </a:ext>
              </a:extLst>
            </p:cNvPr>
            <p:cNvSpPr/>
            <p:nvPr/>
          </p:nvSpPr>
          <p:spPr>
            <a:xfrm>
              <a:off x="18260324" y="4897820"/>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91" name="Rectangle: Rounded Corners 90">
              <a:extLst>
                <a:ext uri="{FF2B5EF4-FFF2-40B4-BE49-F238E27FC236}">
                  <a16:creationId xmlns:a16="http://schemas.microsoft.com/office/drawing/2014/main" id="{BE0D30B2-3359-434A-A9FF-27EBF114AEB4}"/>
                </a:ext>
              </a:extLst>
            </p:cNvPr>
            <p:cNvSpPr/>
            <p:nvPr/>
          </p:nvSpPr>
          <p:spPr>
            <a:xfrm>
              <a:off x="19177930"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92" name="Rectangle: Rounded Corners 91">
              <a:extLst>
                <a:ext uri="{FF2B5EF4-FFF2-40B4-BE49-F238E27FC236}">
                  <a16:creationId xmlns:a16="http://schemas.microsoft.com/office/drawing/2014/main" id="{F72C7640-0727-4E85-B8E0-B46C5D973BFA}"/>
                </a:ext>
              </a:extLst>
            </p:cNvPr>
            <p:cNvSpPr/>
            <p:nvPr/>
          </p:nvSpPr>
          <p:spPr>
            <a:xfrm>
              <a:off x="19871753"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93" name="Rectangle 92">
              <a:extLst>
                <a:ext uri="{FF2B5EF4-FFF2-40B4-BE49-F238E27FC236}">
                  <a16:creationId xmlns:a16="http://schemas.microsoft.com/office/drawing/2014/main" id="{0E219D38-D63A-439B-BC25-3A3B914180DA}"/>
                </a:ext>
              </a:extLst>
            </p:cNvPr>
            <p:cNvSpPr/>
            <p:nvPr/>
          </p:nvSpPr>
          <p:spPr>
            <a:xfrm>
              <a:off x="16715339" y="3741373"/>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94" name="Straight Connector 93">
              <a:extLst>
                <a:ext uri="{FF2B5EF4-FFF2-40B4-BE49-F238E27FC236}">
                  <a16:creationId xmlns:a16="http://schemas.microsoft.com/office/drawing/2014/main" id="{F91397A5-37B6-4962-951B-4341FB525524}"/>
                </a:ext>
              </a:extLst>
            </p:cNvPr>
            <p:cNvCxnSpPr>
              <a:cxnSpLocks/>
              <a:stCxn id="82" idx="2"/>
              <a:endCxn id="84" idx="0"/>
            </p:cNvCxnSpPr>
            <p:nvPr/>
          </p:nvCxnSpPr>
          <p:spPr>
            <a:xfrm flipH="1">
              <a:off x="18534644" y="4110801"/>
              <a:ext cx="97885" cy="787019"/>
            </a:xfrm>
            <a:prstGeom prst="line">
              <a:avLst/>
            </a:prstGeom>
            <a:noFill/>
            <a:ln w="19050" cap="flat" cmpd="sng" algn="ctr">
              <a:solidFill>
                <a:schemeClr val="bg1">
                  <a:lumMod val="50000"/>
                  <a:lumOff val="50000"/>
                </a:schemeClr>
              </a:solidFill>
              <a:prstDash val="solid"/>
              <a:miter lim="800000"/>
            </a:ln>
            <a:effectLst/>
          </p:spPr>
        </p:cxnSp>
      </p:grpSp>
      <p:sp>
        <p:nvSpPr>
          <p:cNvPr id="97" name="Rectangle 96">
            <a:extLst>
              <a:ext uri="{FF2B5EF4-FFF2-40B4-BE49-F238E27FC236}">
                <a16:creationId xmlns:a16="http://schemas.microsoft.com/office/drawing/2014/main" id="{3E326B1B-B7A1-4A94-8481-CE397EE9D621}"/>
              </a:ext>
            </a:extLst>
          </p:cNvPr>
          <p:cNvSpPr/>
          <p:nvPr userDrawn="1"/>
        </p:nvSpPr>
        <p:spPr>
          <a:xfrm>
            <a:off x="6951358"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848A29D8-2EB7-4404-9C97-86590AAA080B}"/>
              </a:ext>
            </a:extLst>
          </p:cNvPr>
          <p:cNvSpPr/>
          <p:nvPr userDrawn="1"/>
        </p:nvSpPr>
        <p:spPr>
          <a:xfrm>
            <a:off x="6713166"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99" name="Graphic 98">
            <a:extLst>
              <a:ext uri="{FF2B5EF4-FFF2-40B4-BE49-F238E27FC236}">
                <a16:creationId xmlns:a16="http://schemas.microsoft.com/office/drawing/2014/main" id="{C22A61B4-E11D-41AC-8803-CBDB1CA83FA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4789" y="6268702"/>
            <a:ext cx="283397" cy="272968"/>
          </a:xfrm>
          <a:prstGeom prst="rect">
            <a:avLst/>
          </a:prstGeom>
          <a:effectLst/>
        </p:spPr>
      </p:pic>
      <p:cxnSp>
        <p:nvCxnSpPr>
          <p:cNvPr id="100" name="Straight Connector 99">
            <a:extLst>
              <a:ext uri="{FF2B5EF4-FFF2-40B4-BE49-F238E27FC236}">
                <a16:creationId xmlns:a16="http://schemas.microsoft.com/office/drawing/2014/main" id="{0F805D10-A6B0-4E16-8FFE-754E867C25AA}"/>
              </a:ext>
            </a:extLst>
          </p:cNvPr>
          <p:cNvCxnSpPr>
            <a:cxnSpLocks/>
          </p:cNvCxnSpPr>
          <p:nvPr userDrawn="1"/>
        </p:nvCxnSpPr>
        <p:spPr>
          <a:xfrm flipH="1">
            <a:off x="7368605" y="4642011"/>
            <a:ext cx="267805" cy="700766"/>
          </a:xfrm>
          <a:prstGeom prst="line">
            <a:avLst/>
          </a:prstGeom>
          <a:noFill/>
          <a:ln w="19050" cap="flat" cmpd="sng" algn="ctr">
            <a:solidFill>
              <a:schemeClr val="accent1"/>
            </a:solidFill>
            <a:prstDash val="solid"/>
            <a:miter lim="800000"/>
          </a:ln>
          <a:effectLst/>
        </p:spPr>
      </p:cxnSp>
      <p:cxnSp>
        <p:nvCxnSpPr>
          <p:cNvPr id="101" name="Straight Connector 100">
            <a:extLst>
              <a:ext uri="{FF2B5EF4-FFF2-40B4-BE49-F238E27FC236}">
                <a16:creationId xmlns:a16="http://schemas.microsoft.com/office/drawing/2014/main" id="{E2AE91FF-5942-4354-9806-FD7F9FBFA6CE}"/>
              </a:ext>
            </a:extLst>
          </p:cNvPr>
          <p:cNvCxnSpPr>
            <a:cxnSpLocks/>
          </p:cNvCxnSpPr>
          <p:nvPr userDrawn="1"/>
        </p:nvCxnSpPr>
        <p:spPr>
          <a:xfrm>
            <a:off x="7636410" y="4642011"/>
            <a:ext cx="426019" cy="700766"/>
          </a:xfrm>
          <a:prstGeom prst="line">
            <a:avLst/>
          </a:prstGeom>
          <a:noFill/>
          <a:ln w="19050" cap="flat" cmpd="sng" algn="ctr">
            <a:solidFill>
              <a:schemeClr val="accent1"/>
            </a:solidFill>
            <a:prstDash val="solid"/>
            <a:miter lim="800000"/>
          </a:ln>
          <a:effectLst/>
        </p:spPr>
      </p:cxnSp>
      <p:cxnSp>
        <p:nvCxnSpPr>
          <p:cNvPr id="102" name="Straight Connector 101">
            <a:extLst>
              <a:ext uri="{FF2B5EF4-FFF2-40B4-BE49-F238E27FC236}">
                <a16:creationId xmlns:a16="http://schemas.microsoft.com/office/drawing/2014/main" id="{76A96380-EAE8-441D-ADBB-FFBA64BC8D88}"/>
              </a:ext>
            </a:extLst>
          </p:cNvPr>
          <p:cNvCxnSpPr>
            <a:cxnSpLocks/>
          </p:cNvCxnSpPr>
          <p:nvPr userDrawn="1"/>
        </p:nvCxnSpPr>
        <p:spPr>
          <a:xfrm>
            <a:off x="7636410" y="4642011"/>
            <a:ext cx="1119843" cy="700766"/>
          </a:xfrm>
          <a:prstGeom prst="line">
            <a:avLst/>
          </a:prstGeom>
          <a:noFill/>
          <a:ln w="19050" cap="flat" cmpd="sng" algn="ctr">
            <a:solidFill>
              <a:schemeClr val="accent1"/>
            </a:solidFill>
            <a:prstDash val="solid"/>
            <a:miter lim="800000"/>
          </a:ln>
          <a:effectLst/>
        </p:spPr>
      </p:cxnSp>
      <p:cxnSp>
        <p:nvCxnSpPr>
          <p:cNvPr id="103" name="Straight Connector 102">
            <a:extLst>
              <a:ext uri="{FF2B5EF4-FFF2-40B4-BE49-F238E27FC236}">
                <a16:creationId xmlns:a16="http://schemas.microsoft.com/office/drawing/2014/main" id="{BF93272F-35FC-45B6-9FF2-5E1762B2812D}"/>
              </a:ext>
            </a:extLst>
          </p:cNvPr>
          <p:cNvCxnSpPr>
            <a:cxnSpLocks/>
          </p:cNvCxnSpPr>
          <p:nvPr userDrawn="1"/>
        </p:nvCxnSpPr>
        <p:spPr>
          <a:xfrm flipV="1">
            <a:off x="8062429" y="4892365"/>
            <a:ext cx="470042" cy="450412"/>
          </a:xfrm>
          <a:prstGeom prst="line">
            <a:avLst/>
          </a:prstGeom>
          <a:noFill/>
          <a:ln w="19050" cap="flat" cmpd="sng" algn="ctr">
            <a:solidFill>
              <a:schemeClr val="accent1"/>
            </a:solidFill>
            <a:prstDash val="solid"/>
            <a:miter lim="800000"/>
          </a:ln>
          <a:effectLst/>
        </p:spPr>
      </p:cxnSp>
      <p:cxnSp>
        <p:nvCxnSpPr>
          <p:cNvPr id="104" name="Straight Connector 103">
            <a:extLst>
              <a:ext uri="{FF2B5EF4-FFF2-40B4-BE49-F238E27FC236}">
                <a16:creationId xmlns:a16="http://schemas.microsoft.com/office/drawing/2014/main" id="{B9ECA5A8-F222-434E-83E0-453D165538F3}"/>
              </a:ext>
            </a:extLst>
          </p:cNvPr>
          <p:cNvCxnSpPr>
            <a:cxnSpLocks/>
          </p:cNvCxnSpPr>
          <p:nvPr userDrawn="1"/>
        </p:nvCxnSpPr>
        <p:spPr>
          <a:xfrm flipH="1" flipV="1">
            <a:off x="8525956" y="4892365"/>
            <a:ext cx="223782" cy="450412"/>
          </a:xfrm>
          <a:prstGeom prst="line">
            <a:avLst/>
          </a:prstGeom>
          <a:noFill/>
          <a:ln w="19050" cap="flat" cmpd="sng" algn="ctr">
            <a:solidFill>
              <a:schemeClr val="accent1"/>
            </a:solidFill>
            <a:prstDash val="solid"/>
            <a:miter lim="800000"/>
          </a:ln>
          <a:effectLst/>
        </p:spPr>
      </p:cxnSp>
      <p:cxnSp>
        <p:nvCxnSpPr>
          <p:cNvPr id="105" name="Straight Connector 104">
            <a:extLst>
              <a:ext uri="{FF2B5EF4-FFF2-40B4-BE49-F238E27FC236}">
                <a16:creationId xmlns:a16="http://schemas.microsoft.com/office/drawing/2014/main" id="{3E0CACD0-5AFE-4AD6-B65E-805AF4F7FFA5}"/>
              </a:ext>
            </a:extLst>
          </p:cNvPr>
          <p:cNvCxnSpPr>
            <a:cxnSpLocks/>
          </p:cNvCxnSpPr>
          <p:nvPr userDrawn="1"/>
        </p:nvCxnSpPr>
        <p:spPr>
          <a:xfrm flipH="1">
            <a:off x="9450077" y="4642011"/>
            <a:ext cx="355808" cy="700766"/>
          </a:xfrm>
          <a:prstGeom prst="line">
            <a:avLst/>
          </a:prstGeom>
          <a:noFill/>
          <a:ln w="19050" cap="flat" cmpd="sng" algn="ctr">
            <a:solidFill>
              <a:schemeClr val="accent1"/>
            </a:solidFill>
            <a:prstDash val="solid"/>
            <a:miter lim="800000"/>
          </a:ln>
          <a:effectLst/>
        </p:spPr>
      </p:cxnSp>
      <p:cxnSp>
        <p:nvCxnSpPr>
          <p:cNvPr id="106" name="Straight Connector 105">
            <a:extLst>
              <a:ext uri="{FF2B5EF4-FFF2-40B4-BE49-F238E27FC236}">
                <a16:creationId xmlns:a16="http://schemas.microsoft.com/office/drawing/2014/main" id="{61FFA92D-05AF-4006-A1A2-1A0EA12C4B38}"/>
              </a:ext>
            </a:extLst>
          </p:cNvPr>
          <p:cNvCxnSpPr>
            <a:cxnSpLocks/>
          </p:cNvCxnSpPr>
          <p:nvPr userDrawn="1"/>
        </p:nvCxnSpPr>
        <p:spPr>
          <a:xfrm>
            <a:off x="9805885" y="4642011"/>
            <a:ext cx="338015" cy="700766"/>
          </a:xfrm>
          <a:prstGeom prst="line">
            <a:avLst/>
          </a:prstGeom>
          <a:noFill/>
          <a:ln w="19050" cap="flat" cmpd="sng" algn="ctr">
            <a:solidFill>
              <a:schemeClr val="accent1"/>
            </a:solidFill>
            <a:prstDash val="solid"/>
            <a:miter lim="800000"/>
          </a:ln>
          <a:effectLst/>
        </p:spPr>
      </p:cxnSp>
      <p:cxnSp>
        <p:nvCxnSpPr>
          <p:cNvPr id="107" name="Straight Connector 106">
            <a:extLst>
              <a:ext uri="{FF2B5EF4-FFF2-40B4-BE49-F238E27FC236}">
                <a16:creationId xmlns:a16="http://schemas.microsoft.com/office/drawing/2014/main" id="{BD977D0A-CB74-46D0-95F6-9452AF10B519}"/>
              </a:ext>
            </a:extLst>
          </p:cNvPr>
          <p:cNvCxnSpPr>
            <a:cxnSpLocks/>
          </p:cNvCxnSpPr>
          <p:nvPr userDrawn="1"/>
        </p:nvCxnSpPr>
        <p:spPr>
          <a:xfrm flipH="1">
            <a:off x="7636410" y="3876746"/>
            <a:ext cx="993946" cy="536665"/>
          </a:xfrm>
          <a:prstGeom prst="line">
            <a:avLst/>
          </a:prstGeom>
          <a:noFill/>
          <a:ln w="19050" cap="flat" cmpd="sng" algn="ctr">
            <a:solidFill>
              <a:schemeClr val="accent1"/>
            </a:solidFill>
            <a:prstDash val="solid"/>
            <a:miter lim="800000"/>
          </a:ln>
          <a:effectLst/>
        </p:spPr>
      </p:cxnSp>
      <p:cxnSp>
        <p:nvCxnSpPr>
          <p:cNvPr id="108" name="Straight Connector 107">
            <a:extLst>
              <a:ext uri="{FF2B5EF4-FFF2-40B4-BE49-F238E27FC236}">
                <a16:creationId xmlns:a16="http://schemas.microsoft.com/office/drawing/2014/main" id="{2C4706F5-59A7-4667-B290-AAE250F1B1EE}"/>
              </a:ext>
            </a:extLst>
          </p:cNvPr>
          <p:cNvCxnSpPr>
            <a:cxnSpLocks/>
          </p:cNvCxnSpPr>
          <p:nvPr userDrawn="1"/>
        </p:nvCxnSpPr>
        <p:spPr>
          <a:xfrm>
            <a:off x="8630356" y="3876746"/>
            <a:ext cx="394559" cy="339091"/>
          </a:xfrm>
          <a:prstGeom prst="line">
            <a:avLst/>
          </a:prstGeom>
          <a:noFill/>
          <a:ln w="19050" cap="flat" cmpd="sng" algn="ctr">
            <a:solidFill>
              <a:schemeClr val="accent1"/>
            </a:solidFill>
            <a:prstDash val="solid"/>
            <a:miter lim="800000"/>
          </a:ln>
          <a:effectLst/>
        </p:spPr>
      </p:cxnSp>
      <p:cxnSp>
        <p:nvCxnSpPr>
          <p:cNvPr id="109" name="Straight Connector 108">
            <a:extLst>
              <a:ext uri="{FF2B5EF4-FFF2-40B4-BE49-F238E27FC236}">
                <a16:creationId xmlns:a16="http://schemas.microsoft.com/office/drawing/2014/main" id="{8A5CA641-3B78-4490-8FEB-E8ACA6A374E1}"/>
              </a:ext>
            </a:extLst>
          </p:cNvPr>
          <p:cNvCxnSpPr>
            <a:cxnSpLocks/>
          </p:cNvCxnSpPr>
          <p:nvPr userDrawn="1"/>
        </p:nvCxnSpPr>
        <p:spPr>
          <a:xfrm>
            <a:off x="8888829" y="3848964"/>
            <a:ext cx="917056" cy="564447"/>
          </a:xfrm>
          <a:prstGeom prst="line">
            <a:avLst/>
          </a:prstGeom>
          <a:noFill/>
          <a:ln w="19050" cap="flat" cmpd="sng" algn="ctr">
            <a:solidFill>
              <a:schemeClr val="accent1"/>
            </a:solidFill>
            <a:prstDash val="solid"/>
            <a:miter lim="800000"/>
          </a:ln>
          <a:effectLst/>
        </p:spPr>
      </p:cxnSp>
      <p:sp>
        <p:nvSpPr>
          <p:cNvPr id="110" name="Rectangle: Rounded Corners 109">
            <a:extLst>
              <a:ext uri="{FF2B5EF4-FFF2-40B4-BE49-F238E27FC236}">
                <a16:creationId xmlns:a16="http://schemas.microsoft.com/office/drawing/2014/main" id="{12F1FB39-15E0-4527-BAF4-BC7FF11CDCF1}"/>
              </a:ext>
            </a:extLst>
          </p:cNvPr>
          <p:cNvSpPr/>
          <p:nvPr userDrawn="1"/>
        </p:nvSpPr>
        <p:spPr>
          <a:xfrm>
            <a:off x="7362090"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111" name="Rectangle: Rounded Corners 110">
            <a:extLst>
              <a:ext uri="{FF2B5EF4-FFF2-40B4-BE49-F238E27FC236}">
                <a16:creationId xmlns:a16="http://schemas.microsoft.com/office/drawing/2014/main" id="{D4DCC8A0-87A4-4478-9B25-2B8AC8CC6C77}"/>
              </a:ext>
            </a:extLst>
          </p:cNvPr>
          <p:cNvSpPr/>
          <p:nvPr userDrawn="1"/>
        </p:nvSpPr>
        <p:spPr>
          <a:xfrm>
            <a:off x="7094285"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112" name="Rectangle: Rounded Corners 111">
            <a:extLst>
              <a:ext uri="{FF2B5EF4-FFF2-40B4-BE49-F238E27FC236}">
                <a16:creationId xmlns:a16="http://schemas.microsoft.com/office/drawing/2014/main" id="{E2F28B34-D51A-4242-84AC-2906CCF4B743}"/>
              </a:ext>
            </a:extLst>
          </p:cNvPr>
          <p:cNvSpPr/>
          <p:nvPr userDrawn="1"/>
        </p:nvSpPr>
        <p:spPr>
          <a:xfrm>
            <a:off x="7788109"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113" name="Rectangle: Rounded Corners 112">
            <a:extLst>
              <a:ext uri="{FF2B5EF4-FFF2-40B4-BE49-F238E27FC236}">
                <a16:creationId xmlns:a16="http://schemas.microsoft.com/office/drawing/2014/main" id="{4507B1B3-29D0-4871-B47D-F53EAD477C79}"/>
              </a:ext>
            </a:extLst>
          </p:cNvPr>
          <p:cNvSpPr/>
          <p:nvPr userDrawn="1"/>
        </p:nvSpPr>
        <p:spPr>
          <a:xfrm>
            <a:off x="8481933"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114" name="Rectangle: Rounded Corners 113">
            <a:extLst>
              <a:ext uri="{FF2B5EF4-FFF2-40B4-BE49-F238E27FC236}">
                <a16:creationId xmlns:a16="http://schemas.microsoft.com/office/drawing/2014/main" id="{9811ACA4-B253-44FE-8088-7B30EBA8434B}"/>
              </a:ext>
            </a:extLst>
          </p:cNvPr>
          <p:cNvSpPr/>
          <p:nvPr userDrawn="1"/>
        </p:nvSpPr>
        <p:spPr>
          <a:xfrm>
            <a:off x="9531565"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115" name="Rectangle: Rounded Corners 114">
            <a:extLst>
              <a:ext uri="{FF2B5EF4-FFF2-40B4-BE49-F238E27FC236}">
                <a16:creationId xmlns:a16="http://schemas.microsoft.com/office/drawing/2014/main" id="{CB2BF6FD-FDB8-46B9-8B23-1CE23C48B237}"/>
              </a:ext>
            </a:extLst>
          </p:cNvPr>
          <p:cNvSpPr/>
          <p:nvPr userDrawn="1"/>
        </p:nvSpPr>
        <p:spPr>
          <a:xfrm>
            <a:off x="8356036" y="3648146"/>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116" name="Rectangle: Rounded Corners 115">
            <a:extLst>
              <a:ext uri="{FF2B5EF4-FFF2-40B4-BE49-F238E27FC236}">
                <a16:creationId xmlns:a16="http://schemas.microsoft.com/office/drawing/2014/main" id="{B6E2DCE3-6EB0-465B-9816-067E94577AB2}"/>
              </a:ext>
            </a:extLst>
          </p:cNvPr>
          <p:cNvSpPr/>
          <p:nvPr userDrawn="1"/>
        </p:nvSpPr>
        <p:spPr>
          <a:xfrm>
            <a:off x="8750595" y="421583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117" name="Rectangle: Rounded Corners 116">
            <a:extLst>
              <a:ext uri="{FF2B5EF4-FFF2-40B4-BE49-F238E27FC236}">
                <a16:creationId xmlns:a16="http://schemas.microsoft.com/office/drawing/2014/main" id="{69128EAD-1F90-454C-83E4-DE68AA51641A}"/>
              </a:ext>
            </a:extLst>
          </p:cNvPr>
          <p:cNvSpPr/>
          <p:nvPr userDrawn="1"/>
        </p:nvSpPr>
        <p:spPr>
          <a:xfrm>
            <a:off x="8258151" y="4663765"/>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118" name="Rectangle: Rounded Corners 117">
            <a:extLst>
              <a:ext uri="{FF2B5EF4-FFF2-40B4-BE49-F238E27FC236}">
                <a16:creationId xmlns:a16="http://schemas.microsoft.com/office/drawing/2014/main" id="{ED52050E-24F1-434A-9543-7FA19AD73450}"/>
              </a:ext>
            </a:extLst>
          </p:cNvPr>
          <p:cNvSpPr/>
          <p:nvPr userDrawn="1"/>
        </p:nvSpPr>
        <p:spPr>
          <a:xfrm>
            <a:off x="9175757"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119" name="Rectangle: Rounded Corners 118">
            <a:extLst>
              <a:ext uri="{FF2B5EF4-FFF2-40B4-BE49-F238E27FC236}">
                <a16:creationId xmlns:a16="http://schemas.microsoft.com/office/drawing/2014/main" id="{1C2C86C1-5128-472A-BAE5-5059F69647A4}"/>
              </a:ext>
            </a:extLst>
          </p:cNvPr>
          <p:cNvSpPr/>
          <p:nvPr userDrawn="1"/>
        </p:nvSpPr>
        <p:spPr>
          <a:xfrm>
            <a:off x="9869580"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120" name="Rectangle 119">
            <a:extLst>
              <a:ext uri="{FF2B5EF4-FFF2-40B4-BE49-F238E27FC236}">
                <a16:creationId xmlns:a16="http://schemas.microsoft.com/office/drawing/2014/main" id="{89DE7FDD-8A57-467E-BE02-4438D3B55F23}"/>
              </a:ext>
            </a:extLst>
          </p:cNvPr>
          <p:cNvSpPr/>
          <p:nvPr userDrawn="1"/>
        </p:nvSpPr>
        <p:spPr>
          <a:xfrm>
            <a:off x="6713166" y="3507318"/>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121" name="Straight Connector 120">
            <a:extLst>
              <a:ext uri="{FF2B5EF4-FFF2-40B4-BE49-F238E27FC236}">
                <a16:creationId xmlns:a16="http://schemas.microsoft.com/office/drawing/2014/main" id="{A0DF192C-EBA2-4ACE-B02A-59C31021BAA6}"/>
              </a:ext>
            </a:extLst>
          </p:cNvPr>
          <p:cNvCxnSpPr>
            <a:cxnSpLocks/>
          </p:cNvCxnSpPr>
          <p:nvPr userDrawn="1"/>
        </p:nvCxnSpPr>
        <p:spPr>
          <a:xfrm flipH="1">
            <a:off x="8532471" y="3876746"/>
            <a:ext cx="97885" cy="787019"/>
          </a:xfrm>
          <a:prstGeom prst="line">
            <a:avLst/>
          </a:prstGeom>
          <a:noFill/>
          <a:ln w="19050" cap="flat" cmpd="sng" algn="ctr">
            <a:solidFill>
              <a:schemeClr val="accent1"/>
            </a:solidFill>
            <a:prstDash val="solid"/>
            <a:miter lim="800000"/>
          </a:ln>
          <a:effectLst/>
        </p:spPr>
      </p:cxnSp>
      <p:pic>
        <p:nvPicPr>
          <p:cNvPr id="122" name="Picture 121">
            <a:extLst>
              <a:ext uri="{FF2B5EF4-FFF2-40B4-BE49-F238E27FC236}">
                <a16:creationId xmlns:a16="http://schemas.microsoft.com/office/drawing/2014/main" id="{BFD15B90-6793-439F-88F9-A22710CD5219}"/>
              </a:ext>
            </a:extLst>
          </p:cNvPr>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64294" y="3412954"/>
            <a:ext cx="4253057" cy="2501621"/>
          </a:xfrm>
          <a:prstGeom prst="rect">
            <a:avLst/>
          </a:prstGeom>
          <a:noFill/>
          <a:ln>
            <a:noFill/>
          </a:ln>
        </p:spPr>
      </p:pic>
    </p:spTree>
    <p:extLst>
      <p:ext uri="{BB962C8B-B14F-4D97-AF65-F5344CB8AC3E}">
        <p14:creationId xmlns:p14="http://schemas.microsoft.com/office/powerpoint/2010/main" val="134969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5018D1B-618B-4A16-8D1C-F19F48865CEB}"/>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38275"/>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7438" y="795650"/>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endParaRPr lang="en-US"/>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033911"/>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538346" y="1693507"/>
            <a:ext cx="274320" cy="27432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800399" y="1693507"/>
            <a:ext cx="274321" cy="274320"/>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7729" y="1693506"/>
            <a:ext cx="274320" cy="274320"/>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840674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575A31E-6FDC-4D41-8B27-A716C84D1A2D}"/>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F5B2406-4772-48F7-86C6-0B14AA3702AE}"/>
              </a:ext>
            </a:extLst>
          </p:cNvPr>
          <p:cNvSpPr/>
          <p:nvPr userDrawn="1"/>
        </p:nvSpPr>
        <p:spPr>
          <a:xfrm>
            <a:off x="7295515" y="3118972"/>
            <a:ext cx="4046131" cy="2592617"/>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endParaRPr lang="en-US" sz="1100" noProof="0">
              <a:solidFill>
                <a:schemeClr val="accent1"/>
              </a:solidFill>
              <a:cs typeface="Segoe UI" pitchFamily="34" charset="0"/>
            </a:endParaRPr>
          </a:p>
        </p:txBody>
      </p:sp>
      <p:sp>
        <p:nvSpPr>
          <p:cNvPr id="3" name="Rectangle 2" hidden="1">
            <a:extLst>
              <a:ext uri="{FF2B5EF4-FFF2-40B4-BE49-F238E27FC236}">
                <a16:creationId xmlns:a16="http://schemas.microsoft.com/office/drawing/2014/main" id="{8B769D16-35EC-4A0A-A7F3-AACB19CDD14D}"/>
              </a:ext>
            </a:extLst>
          </p:cNvPr>
          <p:cNvSpPr/>
          <p:nvPr userDrawn="1"/>
        </p:nvSpPr>
        <p:spPr bwMode="auto">
          <a:xfrm>
            <a:off x="0" y="3259248"/>
            <a:ext cx="12188952" cy="359875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349B79F6-0AB9-412A-A7B7-9BFF05089905}"/>
              </a:ext>
            </a:extLst>
          </p:cNvPr>
          <p:cNvSpPr/>
          <p:nvPr userDrawn="1"/>
        </p:nvSpPr>
        <p:spPr>
          <a:xfrm>
            <a:off x="7533707"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77190AE-2557-4044-A0C9-587F62C72F07}"/>
              </a:ext>
            </a:extLst>
          </p:cNvPr>
          <p:cNvSpPr/>
          <p:nvPr userDrawn="1"/>
        </p:nvSpPr>
        <p:spPr>
          <a:xfrm>
            <a:off x="7295515"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8" name="Graphic 7">
            <a:extLst>
              <a:ext uri="{FF2B5EF4-FFF2-40B4-BE49-F238E27FC236}">
                <a16:creationId xmlns:a16="http://schemas.microsoft.com/office/drawing/2014/main" id="{81671927-8EC7-4140-9564-6DB70D7FA8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7138" y="6268702"/>
            <a:ext cx="283397" cy="272968"/>
          </a:xfrm>
          <a:prstGeom prst="rect">
            <a:avLst/>
          </a:prstGeom>
          <a:effectLst/>
        </p:spPr>
      </p:pic>
      <p:cxnSp>
        <p:nvCxnSpPr>
          <p:cNvPr id="9" name="Straight Connector 8">
            <a:extLst>
              <a:ext uri="{FF2B5EF4-FFF2-40B4-BE49-F238E27FC236}">
                <a16:creationId xmlns:a16="http://schemas.microsoft.com/office/drawing/2014/main" id="{D4FB181F-E6D2-40E1-946D-73DF3C9CF48B}"/>
              </a:ext>
            </a:extLst>
          </p:cNvPr>
          <p:cNvCxnSpPr>
            <a:cxnSpLocks/>
          </p:cNvCxnSpPr>
          <p:nvPr userDrawn="1"/>
        </p:nvCxnSpPr>
        <p:spPr>
          <a:xfrm flipH="1">
            <a:off x="7918424" y="4503581"/>
            <a:ext cx="267805" cy="700766"/>
          </a:xfrm>
          <a:prstGeom prst="line">
            <a:avLst/>
          </a:prstGeom>
          <a:noFill/>
          <a:ln w="19050" cap="flat" cmpd="sng" algn="ctr">
            <a:solidFill>
              <a:schemeClr val="accent1"/>
            </a:solidFill>
            <a:prstDash val="solid"/>
            <a:miter lim="800000"/>
          </a:ln>
          <a:effectLst/>
        </p:spPr>
      </p:cxnSp>
      <p:cxnSp>
        <p:nvCxnSpPr>
          <p:cNvPr id="10" name="Straight Connector 9">
            <a:extLst>
              <a:ext uri="{FF2B5EF4-FFF2-40B4-BE49-F238E27FC236}">
                <a16:creationId xmlns:a16="http://schemas.microsoft.com/office/drawing/2014/main" id="{F9E29949-F041-460B-9984-E76413CD7D09}"/>
              </a:ext>
            </a:extLst>
          </p:cNvPr>
          <p:cNvCxnSpPr>
            <a:cxnSpLocks/>
          </p:cNvCxnSpPr>
          <p:nvPr userDrawn="1"/>
        </p:nvCxnSpPr>
        <p:spPr>
          <a:xfrm>
            <a:off x="8186229" y="4503581"/>
            <a:ext cx="426019" cy="700766"/>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8E44240C-9678-446D-BA98-6850DEA85B78}"/>
              </a:ext>
            </a:extLst>
          </p:cNvPr>
          <p:cNvCxnSpPr>
            <a:cxnSpLocks/>
          </p:cNvCxnSpPr>
          <p:nvPr userDrawn="1"/>
        </p:nvCxnSpPr>
        <p:spPr>
          <a:xfrm>
            <a:off x="8186229" y="4503581"/>
            <a:ext cx="1119843" cy="700766"/>
          </a:xfrm>
          <a:prstGeom prst="line">
            <a:avLst/>
          </a:prstGeom>
          <a:noFill/>
          <a:ln w="19050" cap="flat" cmpd="sng" algn="ctr">
            <a:solidFill>
              <a:schemeClr val="accent1"/>
            </a:solidFill>
            <a:prstDash val="solid"/>
            <a:miter lim="800000"/>
          </a:ln>
          <a:effectLst/>
        </p:spPr>
      </p:cxnSp>
      <p:cxnSp>
        <p:nvCxnSpPr>
          <p:cNvPr id="12" name="Straight Connector 11">
            <a:extLst>
              <a:ext uri="{FF2B5EF4-FFF2-40B4-BE49-F238E27FC236}">
                <a16:creationId xmlns:a16="http://schemas.microsoft.com/office/drawing/2014/main" id="{33BB654A-7996-4615-9DEA-959D068D7005}"/>
              </a:ext>
            </a:extLst>
          </p:cNvPr>
          <p:cNvCxnSpPr>
            <a:cxnSpLocks/>
            <a:stCxn id="21" idx="0"/>
            <a:endCxn id="31" idx="2"/>
          </p:cNvCxnSpPr>
          <p:nvPr userDrawn="1"/>
        </p:nvCxnSpPr>
        <p:spPr>
          <a:xfrm flipV="1">
            <a:off x="8612248" y="4507591"/>
            <a:ext cx="297139" cy="696756"/>
          </a:xfrm>
          <a:prstGeom prst="line">
            <a:avLst/>
          </a:prstGeom>
          <a:noFill/>
          <a:ln w="19050" cap="flat" cmpd="sng" algn="ctr">
            <a:solidFill>
              <a:schemeClr val="accent1"/>
            </a:solidFill>
            <a:prstDash val="solid"/>
            <a:miter lim="800000"/>
          </a:ln>
          <a:effectLst/>
        </p:spPr>
      </p:cxnSp>
      <p:cxnSp>
        <p:nvCxnSpPr>
          <p:cNvPr id="13" name="Straight Connector 12">
            <a:extLst>
              <a:ext uri="{FF2B5EF4-FFF2-40B4-BE49-F238E27FC236}">
                <a16:creationId xmlns:a16="http://schemas.microsoft.com/office/drawing/2014/main" id="{3D171E64-CF7D-41D9-8C91-94C8274E21D0}"/>
              </a:ext>
            </a:extLst>
          </p:cNvPr>
          <p:cNvCxnSpPr>
            <a:cxnSpLocks/>
            <a:stCxn id="23" idx="0"/>
            <a:endCxn id="31" idx="2"/>
          </p:cNvCxnSpPr>
          <p:nvPr userDrawn="1"/>
        </p:nvCxnSpPr>
        <p:spPr>
          <a:xfrm flipH="1" flipV="1">
            <a:off x="8909387" y="4507591"/>
            <a:ext cx="396685" cy="696756"/>
          </a:xfrm>
          <a:prstGeom prst="line">
            <a:avLst/>
          </a:prstGeom>
          <a:noFill/>
          <a:ln w="19050" cap="flat" cmpd="sng" algn="ctr">
            <a:solidFill>
              <a:schemeClr val="accent1"/>
            </a:solidFill>
            <a:prstDash val="solid"/>
            <a:miter lim="800000"/>
          </a:ln>
          <a:effectLst/>
        </p:spPr>
      </p:cxnSp>
      <p:cxnSp>
        <p:nvCxnSpPr>
          <p:cNvPr id="14" name="Straight Connector 13">
            <a:extLst>
              <a:ext uri="{FF2B5EF4-FFF2-40B4-BE49-F238E27FC236}">
                <a16:creationId xmlns:a16="http://schemas.microsoft.com/office/drawing/2014/main" id="{D8EB6E27-63CE-43E3-880D-EDB2E1EB0C14}"/>
              </a:ext>
            </a:extLst>
          </p:cNvPr>
          <p:cNvCxnSpPr>
            <a:cxnSpLocks/>
          </p:cNvCxnSpPr>
          <p:nvPr userDrawn="1"/>
        </p:nvCxnSpPr>
        <p:spPr>
          <a:xfrm flipH="1">
            <a:off x="9999896" y="4503581"/>
            <a:ext cx="355808" cy="700766"/>
          </a:xfrm>
          <a:prstGeom prst="line">
            <a:avLst/>
          </a:prstGeom>
          <a:noFill/>
          <a:ln w="190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7B3138C6-B885-49F2-8343-8D1C7786B1EA}"/>
              </a:ext>
            </a:extLst>
          </p:cNvPr>
          <p:cNvCxnSpPr>
            <a:cxnSpLocks/>
          </p:cNvCxnSpPr>
          <p:nvPr userDrawn="1"/>
        </p:nvCxnSpPr>
        <p:spPr>
          <a:xfrm>
            <a:off x="10355704" y="4503581"/>
            <a:ext cx="338015" cy="700766"/>
          </a:xfrm>
          <a:prstGeom prst="line">
            <a:avLst/>
          </a:prstGeom>
          <a:noFill/>
          <a:ln w="19050" cap="flat" cmpd="sng" algn="ctr">
            <a:solidFill>
              <a:schemeClr val="accent1"/>
            </a:solidFill>
            <a:prstDash val="solid"/>
            <a:miter lim="800000"/>
          </a:ln>
          <a:effectLst/>
        </p:spPr>
      </p:cxnSp>
      <p:cxnSp>
        <p:nvCxnSpPr>
          <p:cNvPr id="17" name="Straight Connector 16">
            <a:extLst>
              <a:ext uri="{FF2B5EF4-FFF2-40B4-BE49-F238E27FC236}">
                <a16:creationId xmlns:a16="http://schemas.microsoft.com/office/drawing/2014/main" id="{60C6FDBD-D239-4D09-B7D4-DDFBB15FCFB5}"/>
              </a:ext>
            </a:extLst>
          </p:cNvPr>
          <p:cNvCxnSpPr>
            <a:cxnSpLocks/>
            <a:stCxn id="27" idx="2"/>
            <a:endCxn id="29" idx="0"/>
          </p:cNvCxnSpPr>
          <p:nvPr userDrawn="1"/>
        </p:nvCxnSpPr>
        <p:spPr>
          <a:xfrm>
            <a:off x="9248781" y="3631841"/>
            <a:ext cx="383764" cy="644286"/>
          </a:xfrm>
          <a:prstGeom prst="line">
            <a:avLst/>
          </a:prstGeom>
          <a:noFill/>
          <a:ln w="19050" cap="sq" cmpd="sng" algn="ctr">
            <a:solidFill>
              <a:schemeClr val="accent1"/>
            </a:solidFill>
            <a:prstDash val="solid"/>
            <a:bevel/>
          </a:ln>
          <a:effectLst/>
        </p:spPr>
      </p:cxnSp>
      <p:cxnSp>
        <p:nvCxnSpPr>
          <p:cNvPr id="18" name="Straight Connector 17">
            <a:extLst>
              <a:ext uri="{FF2B5EF4-FFF2-40B4-BE49-F238E27FC236}">
                <a16:creationId xmlns:a16="http://schemas.microsoft.com/office/drawing/2014/main" id="{ADFE3698-A18A-4C88-8397-C1F374EDB466}"/>
              </a:ext>
            </a:extLst>
          </p:cNvPr>
          <p:cNvCxnSpPr>
            <a:cxnSpLocks/>
            <a:stCxn id="27" idx="2"/>
            <a:endCxn id="25" idx="0"/>
          </p:cNvCxnSpPr>
          <p:nvPr userDrawn="1"/>
        </p:nvCxnSpPr>
        <p:spPr>
          <a:xfrm>
            <a:off x="9248781" y="3631841"/>
            <a:ext cx="1106923" cy="643140"/>
          </a:xfrm>
          <a:prstGeom prst="line">
            <a:avLst/>
          </a:prstGeom>
          <a:noFill/>
          <a:ln w="19050" cap="sq" cmpd="sng" algn="ctr">
            <a:solidFill>
              <a:schemeClr val="accent1"/>
            </a:solidFill>
            <a:prstDash val="solid"/>
            <a:miter lim="800000"/>
          </a:ln>
          <a:effectLst/>
        </p:spPr>
      </p:cxnSp>
      <p:sp>
        <p:nvSpPr>
          <p:cNvPr id="20" name="Rectangle: Rounded Corners 19">
            <a:extLst>
              <a:ext uri="{FF2B5EF4-FFF2-40B4-BE49-F238E27FC236}">
                <a16:creationId xmlns:a16="http://schemas.microsoft.com/office/drawing/2014/main" id="{AD8BC18F-CEAE-4D28-9E41-1E7982613C66}"/>
              </a:ext>
            </a:extLst>
          </p:cNvPr>
          <p:cNvSpPr/>
          <p:nvPr userDrawn="1"/>
        </p:nvSpPr>
        <p:spPr>
          <a:xfrm>
            <a:off x="7644104"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21" name="Rectangle: Rounded Corners 20">
            <a:extLst>
              <a:ext uri="{FF2B5EF4-FFF2-40B4-BE49-F238E27FC236}">
                <a16:creationId xmlns:a16="http://schemas.microsoft.com/office/drawing/2014/main" id="{8CDD5096-4499-477F-94AE-9337E547AA37}"/>
              </a:ext>
            </a:extLst>
          </p:cNvPr>
          <p:cNvSpPr/>
          <p:nvPr userDrawn="1"/>
        </p:nvSpPr>
        <p:spPr>
          <a:xfrm>
            <a:off x="8337928"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23" name="Rectangle: Rounded Corners 22">
            <a:extLst>
              <a:ext uri="{FF2B5EF4-FFF2-40B4-BE49-F238E27FC236}">
                <a16:creationId xmlns:a16="http://schemas.microsoft.com/office/drawing/2014/main" id="{8FCF64CF-B9AA-4280-9307-51F221616DF3}"/>
              </a:ext>
            </a:extLst>
          </p:cNvPr>
          <p:cNvSpPr/>
          <p:nvPr userDrawn="1"/>
        </p:nvSpPr>
        <p:spPr>
          <a:xfrm>
            <a:off x="9031752"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25" name="Rectangle: Rounded Corners 24">
            <a:extLst>
              <a:ext uri="{FF2B5EF4-FFF2-40B4-BE49-F238E27FC236}">
                <a16:creationId xmlns:a16="http://schemas.microsoft.com/office/drawing/2014/main" id="{90985059-F8E9-4305-8584-F9A48CB4A904}"/>
              </a:ext>
            </a:extLst>
          </p:cNvPr>
          <p:cNvSpPr/>
          <p:nvPr userDrawn="1"/>
        </p:nvSpPr>
        <p:spPr>
          <a:xfrm>
            <a:off x="10081384"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27" name="Rectangle: Rounded Corners 26">
            <a:extLst>
              <a:ext uri="{FF2B5EF4-FFF2-40B4-BE49-F238E27FC236}">
                <a16:creationId xmlns:a16="http://schemas.microsoft.com/office/drawing/2014/main" id="{F631F632-BC58-4F37-B377-3237D99FCCCB}"/>
              </a:ext>
            </a:extLst>
          </p:cNvPr>
          <p:cNvSpPr/>
          <p:nvPr userDrawn="1"/>
        </p:nvSpPr>
        <p:spPr>
          <a:xfrm>
            <a:off x="8974461" y="340324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29" name="Rectangle: Rounded Corners 28">
            <a:extLst>
              <a:ext uri="{FF2B5EF4-FFF2-40B4-BE49-F238E27FC236}">
                <a16:creationId xmlns:a16="http://schemas.microsoft.com/office/drawing/2014/main" id="{78EAA1E1-A77A-4652-8007-1863854F2E55}"/>
              </a:ext>
            </a:extLst>
          </p:cNvPr>
          <p:cNvSpPr/>
          <p:nvPr userDrawn="1"/>
        </p:nvSpPr>
        <p:spPr>
          <a:xfrm>
            <a:off x="9358225" y="427612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31" name="Rectangle: Rounded Corners 30">
            <a:extLst>
              <a:ext uri="{FF2B5EF4-FFF2-40B4-BE49-F238E27FC236}">
                <a16:creationId xmlns:a16="http://schemas.microsoft.com/office/drawing/2014/main" id="{270E6AEF-03DD-4349-8618-720149195FE3}"/>
              </a:ext>
            </a:extLst>
          </p:cNvPr>
          <p:cNvSpPr/>
          <p:nvPr userDrawn="1"/>
        </p:nvSpPr>
        <p:spPr>
          <a:xfrm>
            <a:off x="8635067" y="427899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33" name="Rectangle: Rounded Corners 32">
            <a:extLst>
              <a:ext uri="{FF2B5EF4-FFF2-40B4-BE49-F238E27FC236}">
                <a16:creationId xmlns:a16="http://schemas.microsoft.com/office/drawing/2014/main" id="{A511ACFB-71FC-4718-A607-ECC765580AAD}"/>
              </a:ext>
            </a:extLst>
          </p:cNvPr>
          <p:cNvSpPr/>
          <p:nvPr userDrawn="1"/>
        </p:nvSpPr>
        <p:spPr>
          <a:xfrm>
            <a:off x="9725576"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35" name="Rectangle: Rounded Corners 34">
            <a:extLst>
              <a:ext uri="{FF2B5EF4-FFF2-40B4-BE49-F238E27FC236}">
                <a16:creationId xmlns:a16="http://schemas.microsoft.com/office/drawing/2014/main" id="{013873BA-598F-4A49-B45F-5D34D203C795}"/>
              </a:ext>
            </a:extLst>
          </p:cNvPr>
          <p:cNvSpPr/>
          <p:nvPr userDrawn="1"/>
        </p:nvSpPr>
        <p:spPr>
          <a:xfrm>
            <a:off x="10419399"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48" name="Text Placeholder 86">
            <a:extLst>
              <a:ext uri="{FF2B5EF4-FFF2-40B4-BE49-F238E27FC236}">
                <a16:creationId xmlns:a16="http://schemas.microsoft.com/office/drawing/2014/main" id="{E1AC4C8D-4BAB-441F-94ED-5CEA76994082}"/>
              </a:ext>
            </a:extLst>
          </p:cNvPr>
          <p:cNvSpPr>
            <a:spLocks noGrp="1"/>
          </p:cNvSpPr>
          <p:nvPr>
            <p:ph type="body" sz="quarter" idx="11"/>
          </p:nvPr>
        </p:nvSpPr>
        <p:spPr>
          <a:xfrm>
            <a:off x="506504" y="3118972"/>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49" name="Group 48" descr="migrate">
            <a:extLst>
              <a:ext uri="{FF2B5EF4-FFF2-40B4-BE49-F238E27FC236}">
                <a16:creationId xmlns:a16="http://schemas.microsoft.com/office/drawing/2014/main" id="{1ED20F08-6C2D-4F43-A87C-91DFBC0E88EC}"/>
              </a:ext>
            </a:extLst>
          </p:cNvPr>
          <p:cNvGrpSpPr>
            <a:grpSpLocks noChangeAspect="1"/>
          </p:cNvGrpSpPr>
          <p:nvPr userDrawn="1"/>
        </p:nvGrpSpPr>
        <p:grpSpPr>
          <a:xfrm>
            <a:off x="2538346" y="1693507"/>
            <a:ext cx="274320" cy="274320"/>
            <a:chOff x="7260749" y="3048383"/>
            <a:chExt cx="406193" cy="406193"/>
          </a:xfrm>
        </p:grpSpPr>
        <p:sp>
          <p:nvSpPr>
            <p:cNvPr id="50" name="Rectangle 562">
              <a:extLst>
                <a:ext uri="{FF2B5EF4-FFF2-40B4-BE49-F238E27FC236}">
                  <a16:creationId xmlns:a16="http://schemas.microsoft.com/office/drawing/2014/main" id="{E20EA539-DBE2-43B4-94C1-5EE040BCE125}"/>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1" name="Rectangle 563">
              <a:extLst>
                <a:ext uri="{FF2B5EF4-FFF2-40B4-BE49-F238E27FC236}">
                  <a16:creationId xmlns:a16="http://schemas.microsoft.com/office/drawing/2014/main" id="{8DB797CA-90AF-4EC8-B531-038F36979994}"/>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2" name="Rectangle 564">
              <a:extLst>
                <a:ext uri="{FF2B5EF4-FFF2-40B4-BE49-F238E27FC236}">
                  <a16:creationId xmlns:a16="http://schemas.microsoft.com/office/drawing/2014/main" id="{F7329D5A-ADBA-4CA1-ACBE-465D94090324}"/>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3" name="Rectangle 565">
              <a:extLst>
                <a:ext uri="{FF2B5EF4-FFF2-40B4-BE49-F238E27FC236}">
                  <a16:creationId xmlns:a16="http://schemas.microsoft.com/office/drawing/2014/main" id="{F6D02837-E31E-4EE4-94BA-09C64049D48D}"/>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5F49A11B-2834-4DB8-B174-59C0688C2D7D}"/>
              </a:ext>
            </a:extLst>
          </p:cNvPr>
          <p:cNvSpPr/>
          <p:nvPr userDrawn="1"/>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55" name="Group 54" descr="accelerate">
            <a:extLst>
              <a:ext uri="{FF2B5EF4-FFF2-40B4-BE49-F238E27FC236}">
                <a16:creationId xmlns:a16="http://schemas.microsoft.com/office/drawing/2014/main" id="{25F9FD00-EDC4-4067-82BB-58B4871DAE90}"/>
              </a:ext>
            </a:extLst>
          </p:cNvPr>
          <p:cNvGrpSpPr>
            <a:grpSpLocks noChangeAspect="1"/>
          </p:cNvGrpSpPr>
          <p:nvPr userDrawn="1"/>
        </p:nvGrpSpPr>
        <p:grpSpPr>
          <a:xfrm>
            <a:off x="4800399" y="1693507"/>
            <a:ext cx="274321" cy="274320"/>
            <a:chOff x="3552614" y="3048383"/>
            <a:chExt cx="406193" cy="406193"/>
          </a:xfrm>
        </p:grpSpPr>
        <p:sp>
          <p:nvSpPr>
            <p:cNvPr id="56" name="Oval 236">
              <a:extLst>
                <a:ext uri="{FF2B5EF4-FFF2-40B4-BE49-F238E27FC236}">
                  <a16:creationId xmlns:a16="http://schemas.microsoft.com/office/drawing/2014/main" id="{1C7EF677-78E6-452D-B59A-21DD9F062E29}"/>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Oval 237">
              <a:extLst>
                <a:ext uri="{FF2B5EF4-FFF2-40B4-BE49-F238E27FC236}">
                  <a16:creationId xmlns:a16="http://schemas.microsoft.com/office/drawing/2014/main" id="{EE9FEB58-B07C-4BAF-8714-12E9CBAA4509}"/>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Oval 238">
              <a:extLst>
                <a:ext uri="{FF2B5EF4-FFF2-40B4-BE49-F238E27FC236}">
                  <a16:creationId xmlns:a16="http://schemas.microsoft.com/office/drawing/2014/main" id="{0EFD2EC5-281E-40ED-B231-C9835D80396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9" name="Rectangle 58">
            <a:extLst>
              <a:ext uri="{FF2B5EF4-FFF2-40B4-BE49-F238E27FC236}">
                <a16:creationId xmlns:a16="http://schemas.microsoft.com/office/drawing/2014/main" id="{96A9C548-45AB-444B-BA6D-70EFD7334BE8}"/>
              </a:ext>
            </a:extLst>
          </p:cNvPr>
          <p:cNvSpPr/>
          <p:nvPr userDrawn="1"/>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60" name="Rectangle 59">
            <a:extLst>
              <a:ext uri="{FF2B5EF4-FFF2-40B4-BE49-F238E27FC236}">
                <a16:creationId xmlns:a16="http://schemas.microsoft.com/office/drawing/2014/main" id="{59409D4E-5D07-4543-838B-37C4557EF2FF}"/>
              </a:ext>
            </a:extLst>
          </p:cNvPr>
          <p:cNvSpPr/>
          <p:nvPr userDrawn="1"/>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61" name="Graphic 60">
            <a:extLst>
              <a:ext uri="{FF2B5EF4-FFF2-40B4-BE49-F238E27FC236}">
                <a16:creationId xmlns:a16="http://schemas.microsoft.com/office/drawing/2014/main" id="{1443490D-1489-46B0-8462-F6374610A8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729" y="1693506"/>
            <a:ext cx="274320" cy="274320"/>
          </a:xfrm>
          <a:prstGeom prst="rect">
            <a:avLst/>
          </a:prstGeom>
        </p:spPr>
      </p:pic>
      <p:pic>
        <p:nvPicPr>
          <p:cNvPr id="62" name="Picture 61" descr="A picture containing plate&#10;&#10;Description automatically generated">
            <a:extLst>
              <a:ext uri="{FF2B5EF4-FFF2-40B4-BE49-F238E27FC236}">
                <a16:creationId xmlns:a16="http://schemas.microsoft.com/office/drawing/2014/main" id="{E114DA2C-F587-4FF2-98B1-DCD626A4E009}"/>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63" name="Rectangle 62">
            <a:extLst>
              <a:ext uri="{FF2B5EF4-FFF2-40B4-BE49-F238E27FC236}">
                <a16:creationId xmlns:a16="http://schemas.microsoft.com/office/drawing/2014/main" id="{DF908A13-6748-4DEF-8410-DCDCD22AACFB}"/>
              </a:ext>
            </a:extLst>
          </p:cNvPr>
          <p:cNvSpPr/>
          <p:nvPr userDrawn="1"/>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26" name="Straight Connector 25">
            <a:extLst>
              <a:ext uri="{FF2B5EF4-FFF2-40B4-BE49-F238E27FC236}">
                <a16:creationId xmlns:a16="http://schemas.microsoft.com/office/drawing/2014/main" id="{ADF14DBC-27F7-4E39-8FB2-7878840DB8C1}"/>
              </a:ext>
            </a:extLst>
          </p:cNvPr>
          <p:cNvCxnSpPr>
            <a:cxnSpLocks/>
            <a:stCxn id="27" idx="2"/>
            <a:endCxn id="31" idx="0"/>
          </p:cNvCxnSpPr>
          <p:nvPr userDrawn="1"/>
        </p:nvCxnSpPr>
        <p:spPr>
          <a:xfrm flipH="1">
            <a:off x="8909387" y="3631841"/>
            <a:ext cx="339394" cy="647150"/>
          </a:xfrm>
          <a:prstGeom prst="line">
            <a:avLst/>
          </a:prstGeom>
          <a:noFill/>
          <a:ln w="19050" cap="sq" cmpd="sng" algn="ctr">
            <a:solidFill>
              <a:schemeClr val="accent1"/>
            </a:solidFill>
            <a:prstDash val="solid"/>
            <a:bevel/>
          </a:ln>
          <a:effectLst/>
        </p:spPr>
      </p:cxnSp>
      <p:cxnSp>
        <p:nvCxnSpPr>
          <p:cNvPr id="32" name="Straight Connector 31">
            <a:extLst>
              <a:ext uri="{FF2B5EF4-FFF2-40B4-BE49-F238E27FC236}">
                <a16:creationId xmlns:a16="http://schemas.microsoft.com/office/drawing/2014/main" id="{E34F160A-D0E0-4B53-B05D-945721925908}"/>
              </a:ext>
            </a:extLst>
          </p:cNvPr>
          <p:cNvCxnSpPr>
            <a:cxnSpLocks/>
            <a:stCxn id="27" idx="2"/>
            <a:endCxn id="19" idx="0"/>
          </p:cNvCxnSpPr>
          <p:nvPr userDrawn="1"/>
        </p:nvCxnSpPr>
        <p:spPr>
          <a:xfrm flipH="1">
            <a:off x="8186229" y="3631841"/>
            <a:ext cx="1062552" cy="643140"/>
          </a:xfrm>
          <a:prstGeom prst="line">
            <a:avLst/>
          </a:prstGeom>
          <a:noFill/>
          <a:ln w="19050" cap="sq" cmpd="sng" algn="ctr">
            <a:solidFill>
              <a:schemeClr val="accent1"/>
            </a:solidFill>
            <a:prstDash val="solid"/>
            <a:bevel/>
          </a:ln>
          <a:effectLst/>
        </p:spPr>
      </p:cxnSp>
      <p:sp>
        <p:nvSpPr>
          <p:cNvPr id="19" name="Rectangle: Rounded Corners 18">
            <a:extLst>
              <a:ext uri="{FF2B5EF4-FFF2-40B4-BE49-F238E27FC236}">
                <a16:creationId xmlns:a16="http://schemas.microsoft.com/office/drawing/2014/main" id="{3913E887-C2B3-49DD-B210-C3B5B00A20A0}"/>
              </a:ext>
            </a:extLst>
          </p:cNvPr>
          <p:cNvSpPr/>
          <p:nvPr userDrawn="1"/>
        </p:nvSpPr>
        <p:spPr>
          <a:xfrm>
            <a:off x="7911909"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Tree>
    <p:extLst>
      <p:ext uri="{BB962C8B-B14F-4D97-AF65-F5344CB8AC3E}">
        <p14:creationId xmlns:p14="http://schemas.microsoft.com/office/powerpoint/2010/main" val="4249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C588-B172-4570-A6F8-F1601777F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79BC91-EDCD-4055-8CEA-CEF84DF68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7BE8D-2CA1-43E6-BF9B-90B439723814}"/>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A4ED0960-B722-47D0-83FB-F8EF92994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209FF-F1BE-4E56-A457-2B0266C41132}"/>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446856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5404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6999"/>
          </a:xfrm>
        </p:spPr>
        <p:txBody>
          <a:bodyPr/>
          <a:lstStyle>
            <a:lvl1pPr marL="0" indent="0">
              <a:spcBef>
                <a:spcPts val="600"/>
              </a:spcBef>
              <a:spcAft>
                <a:spcPts val="600"/>
              </a:spcAft>
              <a:buNone/>
              <a:defRPr sz="1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773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1785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4723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75825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8312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07555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8705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838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8908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312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69901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6935083"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921950" y="2309812"/>
            <a:ext cx="3687437"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693508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7921951" y="2019300"/>
            <a:ext cx="3687437"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856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813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49002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778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90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6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1834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8841748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641201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591594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0193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1551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7072816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691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727B71-B4B6-4823-80A1-68C40B475118}"/>
              </a:ext>
            </a:extLst>
          </p:cNvPr>
          <p:cNvSpPr/>
          <p:nvPr/>
        </p:nvSpPr>
        <p:spPr>
          <a:xfrm>
            <a:off x="808468" y="68580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8/12/2021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587259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394" name="Group 393"/>
          <p:cNvGrpSpPr>
            <a:grpSpLocks noChangeAspect="1"/>
          </p:cNvGrpSpPr>
          <p:nvPr userDrawn="1"/>
        </p:nvGrpSpPr>
        <p:grpSpPr bwMode="gray">
          <a:xfrm>
            <a:off x="7348884" y="2084130"/>
            <a:ext cx="4335033" cy="3944829"/>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92820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229" name="Group 228"/>
          <p:cNvGrpSpPr/>
          <p:nvPr userDrawn="1"/>
        </p:nvGrpSpPr>
        <p:grpSpPr bwMode="gray">
          <a:xfrm>
            <a:off x="7350980" y="2084173"/>
            <a:ext cx="4332936"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9192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394" name="Group 393"/>
          <p:cNvGrpSpPr>
            <a:grpSpLocks noChangeAspect="1"/>
          </p:cNvGrpSpPr>
          <p:nvPr userDrawn="1"/>
        </p:nvGrpSpPr>
        <p:grpSpPr>
          <a:xfrm>
            <a:off x="7347793" y="2088117"/>
            <a:ext cx="4329732" cy="3938635"/>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7845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244" name="Group 243"/>
          <p:cNvGrpSpPr>
            <a:grpSpLocks noChangeAspect="1"/>
          </p:cNvGrpSpPr>
          <p:nvPr userDrawn="1"/>
        </p:nvGrpSpPr>
        <p:grpSpPr bwMode="gray">
          <a:xfrm>
            <a:off x="7348884" y="2084130"/>
            <a:ext cx="4335033" cy="3944829"/>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819613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393" name="Group 392"/>
          <p:cNvGrpSpPr/>
          <p:nvPr userDrawn="1"/>
        </p:nvGrpSpPr>
        <p:grpSpPr bwMode="gray">
          <a:xfrm>
            <a:off x="7350980" y="2084173"/>
            <a:ext cx="4332936" cy="394478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8483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244" name="Group 243"/>
          <p:cNvGrpSpPr>
            <a:grpSpLocks noChangeAspect="1"/>
          </p:cNvGrpSpPr>
          <p:nvPr userDrawn="1"/>
        </p:nvGrpSpPr>
        <p:grpSpPr>
          <a:xfrm>
            <a:off x="7347793" y="2088117"/>
            <a:ext cx="4329732" cy="3938635"/>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10749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714" name="Group 713"/>
          <p:cNvGrpSpPr>
            <a:grpSpLocks noChangeAspect="1"/>
          </p:cNvGrpSpPr>
          <p:nvPr userDrawn="1"/>
        </p:nvGrpSpPr>
        <p:grpSpPr bwMode="gray">
          <a:xfrm>
            <a:off x="7348884" y="2084130"/>
            <a:ext cx="4335033" cy="3944829"/>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172694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userDrawn="1"/>
        </p:nvGrpSpPr>
        <p:grpSpPr bwMode="gray">
          <a:xfrm>
            <a:off x="7350980" y="2084173"/>
            <a:ext cx="4332936"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44223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715" name="Group 714"/>
          <p:cNvGrpSpPr>
            <a:grpSpLocks noChangeAspect="1"/>
          </p:cNvGrpSpPr>
          <p:nvPr userDrawn="1"/>
        </p:nvGrpSpPr>
        <p:grpSpPr>
          <a:xfrm>
            <a:off x="7347793" y="2088117"/>
            <a:ext cx="4329732" cy="3938635"/>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43771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41723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9641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4839548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966398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80229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32087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59882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4937958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1996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736676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17834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34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10472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41414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72365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0161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10040120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179511228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4530963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3"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9" y="2126904"/>
            <a:ext cx="5228893" cy="2592447"/>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41388766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12141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Segoe UI Light" panose="020B0502040204020203" pitchFamily="34" charset="0"/>
                <a:ea typeface="+mn-ea"/>
                <a:cs typeface="Segoe UI Light" panose="020B0502040204020203" pitchFamily="34" charset="0"/>
              </a:rPr>
              <a:t>Situation:</a:t>
            </a:r>
            <a:endParaRPr kumimoji="0" lang="en-US" sz="14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Segoe UI Light" panose="020B0502040204020203" pitchFamily="34" charset="0"/>
                <a:ea typeface="+mn-ea"/>
                <a:cs typeface="Segoe UI Light" panose="020B0502040204020203" pitchFamily="34" charset="0"/>
              </a:rPr>
              <a:t>Solution:</a:t>
            </a:r>
            <a:endParaRPr kumimoji="0" lang="en-US" sz="14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Segoe UI Light" panose="020B0502040204020203" pitchFamily="34" charset="0"/>
                <a:ea typeface="+mn-ea"/>
                <a:cs typeface="Segoe UI Light" panose="020B0502040204020203" pitchFamily="34" charset="0"/>
              </a:rPr>
              <a:t>Impact:</a:t>
            </a:r>
            <a:endParaRPr kumimoji="0" lang="en-US" sz="14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661162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703864"/>
            <a:ext cx="7028471" cy="1629553"/>
          </a:xfrm>
          <a:noFill/>
        </p:spPr>
        <p:txBody>
          <a:bodyPr lIns="0" tIns="0" rIns="0" bIns="182880" anchor="b" anchorCtr="0"/>
          <a:lstStyle>
            <a:lvl1pPr>
              <a:defRPr sz="4705"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3301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5" y="2703864"/>
            <a:ext cx="6614839" cy="1629553"/>
          </a:xfrm>
          <a:noFill/>
        </p:spPr>
        <p:txBody>
          <a:bodyPr lIns="0" tIns="0" rIns="0" bIns="182880" anchor="b" anchorCtr="0"/>
          <a:lstStyle>
            <a:lvl1pPr>
              <a:defRPr sz="4705"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3137" spc="0" baseline="0">
                <a:solidFill>
                  <a:schemeClr val="tx1"/>
                </a:solidFill>
                <a:latin typeface="+mn-lt"/>
              </a:defRPr>
            </a:lvl1pPr>
          </a:lstStyle>
          <a:p>
            <a:pPr lvl="0"/>
            <a:r>
              <a:rPr lang="en-US"/>
              <a:t>Author name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291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19331"/>
            <a:ext cx="9401560" cy="1814086"/>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5660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7498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1011734"/>
            <a:ext cx="11015442" cy="301770"/>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Tree>
    <p:extLst>
      <p:ext uri="{BB962C8B-B14F-4D97-AF65-F5344CB8AC3E}">
        <p14:creationId xmlns:p14="http://schemas.microsoft.com/office/powerpoint/2010/main" val="14153275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588280" y="1592314"/>
            <a:ext cx="4836477" cy="1756297"/>
          </a:xfrm>
        </p:spPr>
        <p:txBody>
          <a:bodyPr/>
          <a:lstStyle>
            <a:lvl1pPr marL="0" indent="0">
              <a:buNone/>
              <a:defRPr sz="2353" b="1">
                <a:latin typeface="Segoe UI" panose="020B0502040204020203" pitchFamily="34" charset="0"/>
                <a:cs typeface="Segoe UI" panose="020B0502040204020203" pitchFamily="34" charset="0"/>
              </a:defRPr>
            </a:lvl1pPr>
            <a:lvl2pPr marL="0" indent="0">
              <a:buNone/>
              <a:defRPr/>
            </a:lvl2pPr>
            <a:lvl3pPr marL="0" indent="0">
              <a:spcAft>
                <a:spcPts val="588"/>
              </a:spcAft>
              <a:buNone/>
              <a:defRPr sz="2353"/>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6314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5937710"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588280" y="1592314"/>
            <a:ext cx="4836477" cy="1537152"/>
          </a:xfrm>
        </p:spPr>
        <p:txBody>
          <a:bodyPr/>
          <a:lstStyle>
            <a:lvl1pPr marL="0" indent="0">
              <a:buNone/>
              <a:defRPr sz="2353"/>
            </a:lvl1pPr>
            <a:lvl2pPr marL="0" indent="0">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9956230B-4B2B-45F7-8BCD-01CF9BA1AE17}"/>
              </a:ext>
            </a:extLst>
          </p:cNvPr>
          <p:cNvSpPr>
            <a:spLocks noGrp="1"/>
          </p:cNvSpPr>
          <p:nvPr>
            <p:ph type="pic" sz="quarter" idx="12"/>
          </p:nvPr>
        </p:nvSpPr>
        <p:spPr>
          <a:xfrm>
            <a:off x="6442307" y="0"/>
            <a:ext cx="5749694" cy="362087"/>
          </a:xfrm>
        </p:spPr>
        <p:txBody>
          <a:bodyPr/>
          <a:lstStyle/>
          <a:p>
            <a:endParaRPr lang="en-US"/>
          </a:p>
        </p:txBody>
      </p:sp>
    </p:spTree>
    <p:extLst>
      <p:ext uri="{BB962C8B-B14F-4D97-AF65-F5344CB8AC3E}">
        <p14:creationId xmlns:p14="http://schemas.microsoft.com/office/powerpoint/2010/main" val="24003540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7CCF9E1-8695-4DEA-AA41-D1A56135EC00}"/>
              </a:ext>
            </a:extLst>
          </p:cNvPr>
          <p:cNvSpPr>
            <a:spLocks noGrp="1"/>
          </p:cNvSpPr>
          <p:nvPr>
            <p:ph type="pic" sz="quarter" idx="12"/>
          </p:nvPr>
        </p:nvSpPr>
        <p:spPr>
          <a:xfrm>
            <a:off x="0" y="0"/>
            <a:ext cx="6245405" cy="362087"/>
          </a:xfrm>
        </p:spPr>
        <p:txBody>
          <a:bodyPr/>
          <a:lstStyle/>
          <a:p>
            <a:endParaRPr lang="en-US"/>
          </a:p>
        </p:txBody>
      </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1694165" y="3840035"/>
            <a:ext cx="4401835" cy="1448089"/>
          </a:xfrm>
        </p:spPr>
        <p:txBody>
          <a:bodyPr/>
          <a:lstStyle>
            <a:lvl1pPr algn="r">
              <a:defRPr sz="4705">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7566672" y="3565470"/>
            <a:ext cx="4222700" cy="271592"/>
          </a:xfrm>
        </p:spPr>
        <p:txBody>
          <a:bodyPr anchor="ctr"/>
          <a:lstStyle>
            <a:lvl1pPr marL="0" indent="0">
              <a:spcBef>
                <a:spcPts val="4117"/>
              </a:spcBef>
              <a:buNone/>
              <a:defRPr sz="1765"/>
            </a:lvl1pPr>
            <a:lvl2pPr marL="0" indent="0">
              <a:buNone/>
              <a:defRPr sz="1568"/>
            </a:lvl2pPr>
            <a:lvl3pPr marL="0" indent="0">
              <a:buNone/>
              <a:defRPr sz="1176"/>
            </a:lvl3pPr>
            <a:lvl4pPr marL="0" indent="0">
              <a:buNone/>
              <a:defRPr sz="1078"/>
            </a:lvl4pPr>
            <a:lvl5pPr marL="0" indent="0">
              <a:buNone/>
              <a:defRPr sz="1078"/>
            </a:lvl5pPr>
          </a:lstStyle>
          <a:p>
            <a:pPr lvl="0"/>
            <a:r>
              <a:rPr lang="en-US"/>
              <a:t>Edit Master text styles</a:t>
            </a:r>
          </a:p>
        </p:txBody>
      </p:sp>
    </p:spTree>
    <p:extLst>
      <p:ext uri="{BB962C8B-B14F-4D97-AF65-F5344CB8AC3E}">
        <p14:creationId xmlns:p14="http://schemas.microsoft.com/office/powerpoint/2010/main" val="30492179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1011734"/>
            <a:ext cx="11015442" cy="301770"/>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588279" y="1592314"/>
            <a:ext cx="5663351" cy="1537152"/>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61261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2070405"/>
            <a:ext cx="4297252" cy="1107996"/>
          </a:xfrm>
        </p:spPr>
        <p:txBody>
          <a:bodyPr anchor="b"/>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3178402"/>
            <a:ext cx="4296052" cy="301749"/>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Tree>
    <p:extLst>
      <p:ext uri="{BB962C8B-B14F-4D97-AF65-F5344CB8AC3E}">
        <p14:creationId xmlns:p14="http://schemas.microsoft.com/office/powerpoint/2010/main" val="1743899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BEDFE9A1-8EBF-4A3E-96C0-21360A573389}"/>
              </a:ext>
            </a:extLst>
          </p:cNvPr>
          <p:cNvSpPr>
            <a:spLocks noGrp="1"/>
          </p:cNvSpPr>
          <p:nvPr>
            <p:ph type="body" sz="quarter" idx="15"/>
          </p:nvPr>
        </p:nvSpPr>
        <p:spPr>
          <a:xfrm>
            <a:off x="205169"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6F4B41E4-610C-4F40-B6DA-3C5C5197223F}"/>
              </a:ext>
            </a:extLst>
          </p:cNvPr>
          <p:cNvSpPr>
            <a:spLocks noGrp="1"/>
          </p:cNvSpPr>
          <p:nvPr>
            <p:ph type="body" sz="quarter" idx="16"/>
          </p:nvPr>
        </p:nvSpPr>
        <p:spPr>
          <a:xfrm>
            <a:off x="4249755"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F271EDBA-EA83-41F3-BDE5-B564EC94D032}"/>
              </a:ext>
            </a:extLst>
          </p:cNvPr>
          <p:cNvSpPr>
            <a:spLocks noGrp="1"/>
          </p:cNvSpPr>
          <p:nvPr>
            <p:ph type="body" sz="quarter" idx="17"/>
          </p:nvPr>
        </p:nvSpPr>
        <p:spPr>
          <a:xfrm>
            <a:off x="8294341"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654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1011734"/>
            <a:ext cx="11015442" cy="301770"/>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AEFF53CA-ABF5-4AAC-8486-ABCC1A5399E8}"/>
              </a:ext>
            </a:extLst>
          </p:cNvPr>
          <p:cNvSpPr>
            <a:spLocks noGrp="1"/>
          </p:cNvSpPr>
          <p:nvPr>
            <p:ph type="pic" sz="quarter" idx="11"/>
          </p:nvPr>
        </p:nvSpPr>
        <p:spPr>
          <a:xfrm>
            <a:off x="199946" y="1529164"/>
            <a:ext cx="2868559" cy="362087"/>
          </a:xfrm>
        </p:spPr>
        <p:txBody>
          <a:bodyPr/>
          <a:lstStyle/>
          <a:p>
            <a:endParaRPr lang="en-US"/>
          </a:p>
        </p:txBody>
      </p:sp>
      <p:sp>
        <p:nvSpPr>
          <p:cNvPr id="6" name="Picture Placeholder 4">
            <a:extLst>
              <a:ext uri="{FF2B5EF4-FFF2-40B4-BE49-F238E27FC236}">
                <a16:creationId xmlns:a16="http://schemas.microsoft.com/office/drawing/2014/main" id="{AEE4FEB4-C512-458B-B1F6-F284EC2B1158}"/>
              </a:ext>
            </a:extLst>
          </p:cNvPr>
          <p:cNvSpPr>
            <a:spLocks noGrp="1"/>
          </p:cNvSpPr>
          <p:nvPr>
            <p:ph type="pic" sz="quarter" idx="12"/>
          </p:nvPr>
        </p:nvSpPr>
        <p:spPr>
          <a:xfrm>
            <a:off x="3174463" y="1529164"/>
            <a:ext cx="2868559" cy="362087"/>
          </a:xfrm>
        </p:spPr>
        <p:txBody>
          <a:bodyPr/>
          <a:lstStyle/>
          <a:p>
            <a:endParaRPr lang="en-US"/>
          </a:p>
        </p:txBody>
      </p:sp>
      <p:sp>
        <p:nvSpPr>
          <p:cNvPr id="7" name="Picture Placeholder 4">
            <a:extLst>
              <a:ext uri="{FF2B5EF4-FFF2-40B4-BE49-F238E27FC236}">
                <a16:creationId xmlns:a16="http://schemas.microsoft.com/office/drawing/2014/main" id="{D3B482A4-D91E-4918-AFE2-BDB694162518}"/>
              </a:ext>
            </a:extLst>
          </p:cNvPr>
          <p:cNvSpPr>
            <a:spLocks noGrp="1"/>
          </p:cNvSpPr>
          <p:nvPr>
            <p:ph type="pic" sz="quarter" idx="13"/>
          </p:nvPr>
        </p:nvSpPr>
        <p:spPr>
          <a:xfrm>
            <a:off x="6148979" y="1529164"/>
            <a:ext cx="2868559" cy="362087"/>
          </a:xfrm>
        </p:spPr>
        <p:txBody>
          <a:bodyPr/>
          <a:lstStyle/>
          <a:p>
            <a:endParaRPr lang="en-US"/>
          </a:p>
        </p:txBody>
      </p:sp>
      <p:sp>
        <p:nvSpPr>
          <p:cNvPr id="8" name="Picture Placeholder 4">
            <a:extLst>
              <a:ext uri="{FF2B5EF4-FFF2-40B4-BE49-F238E27FC236}">
                <a16:creationId xmlns:a16="http://schemas.microsoft.com/office/drawing/2014/main" id="{F3562906-A4A9-4A9E-800D-77F3DCD2F064}"/>
              </a:ext>
            </a:extLst>
          </p:cNvPr>
          <p:cNvSpPr>
            <a:spLocks noGrp="1"/>
          </p:cNvSpPr>
          <p:nvPr>
            <p:ph type="pic" sz="quarter" idx="14"/>
          </p:nvPr>
        </p:nvSpPr>
        <p:spPr>
          <a:xfrm>
            <a:off x="9123495" y="1529164"/>
            <a:ext cx="2868559" cy="362087"/>
          </a:xfrm>
        </p:spPr>
        <p:txBody>
          <a:bodyPr/>
          <a:lstStyle/>
          <a:p>
            <a:endParaRPr lang="en-US"/>
          </a:p>
        </p:txBody>
      </p:sp>
      <p:sp>
        <p:nvSpPr>
          <p:cNvPr id="10" name="Text Placeholder 9">
            <a:extLst>
              <a:ext uri="{FF2B5EF4-FFF2-40B4-BE49-F238E27FC236}">
                <a16:creationId xmlns:a16="http://schemas.microsoft.com/office/drawing/2014/main" id="{BEDFE9A1-8EBF-4A3E-96C0-21360A573389}"/>
              </a:ext>
            </a:extLst>
          </p:cNvPr>
          <p:cNvSpPr>
            <a:spLocks noGrp="1"/>
          </p:cNvSpPr>
          <p:nvPr>
            <p:ph type="body" sz="quarter" idx="15"/>
          </p:nvPr>
        </p:nvSpPr>
        <p:spPr>
          <a:xfrm>
            <a:off x="199946"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70432E34-B453-4910-B2D8-657742BA9363}"/>
              </a:ext>
            </a:extLst>
          </p:cNvPr>
          <p:cNvSpPr>
            <a:spLocks noGrp="1"/>
          </p:cNvSpPr>
          <p:nvPr>
            <p:ph type="body" sz="quarter" idx="16"/>
          </p:nvPr>
        </p:nvSpPr>
        <p:spPr>
          <a:xfrm>
            <a:off x="3174462"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DA5AACB3-F7E9-4275-8BE2-1412C9427791}"/>
              </a:ext>
            </a:extLst>
          </p:cNvPr>
          <p:cNvSpPr>
            <a:spLocks noGrp="1"/>
          </p:cNvSpPr>
          <p:nvPr>
            <p:ph type="body" sz="quarter" idx="17"/>
          </p:nvPr>
        </p:nvSpPr>
        <p:spPr>
          <a:xfrm>
            <a:off x="6148979"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19F6EA7C-C5A9-4701-B596-9F783AAD267D}"/>
              </a:ext>
            </a:extLst>
          </p:cNvPr>
          <p:cNvSpPr>
            <a:spLocks noGrp="1"/>
          </p:cNvSpPr>
          <p:nvPr>
            <p:ph type="body" sz="quarter" idx="18"/>
          </p:nvPr>
        </p:nvSpPr>
        <p:spPr>
          <a:xfrm>
            <a:off x="9123495"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20328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64_Custom Layout">
    <p:bg>
      <p:bgRef idx="1001">
        <a:schemeClr val="bg2"/>
      </p:bgRef>
    </p:bg>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5A282E78-549F-4E0C-8092-0CE22A7A0BF9}"/>
              </a:ext>
            </a:extLst>
          </p:cNvPr>
          <p:cNvSpPr>
            <a:spLocks noGrp="1"/>
          </p:cNvSpPr>
          <p:nvPr>
            <p:ph type="pic" sz="quarter" idx="10"/>
          </p:nvPr>
        </p:nvSpPr>
        <p:spPr>
          <a:xfrm>
            <a:off x="1" y="1714501"/>
            <a:ext cx="12192000" cy="362087"/>
          </a:xfrm>
        </p:spPr>
        <p:txBody>
          <a:bodyPr/>
          <a:lstStyle/>
          <a:p>
            <a:endParaRPr lang="fr-CA"/>
          </a:p>
        </p:txBody>
      </p:sp>
      <p:sp>
        <p:nvSpPr>
          <p:cNvPr id="8" name="Text Placeholder 4">
            <a:extLst>
              <a:ext uri="{FF2B5EF4-FFF2-40B4-BE49-F238E27FC236}">
                <a16:creationId xmlns:a16="http://schemas.microsoft.com/office/drawing/2014/main" id="{B4361E0C-DF4F-45A9-8030-327B7C991A6A}"/>
              </a:ext>
            </a:extLst>
          </p:cNvPr>
          <p:cNvSpPr>
            <a:spLocks noGrp="1"/>
          </p:cNvSpPr>
          <p:nvPr>
            <p:ph type="body" sz="quarter" idx="16" hasCustomPrompt="1"/>
          </p:nvPr>
        </p:nvSpPr>
        <p:spPr>
          <a:xfrm>
            <a:off x="8979876"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1C44C3EB-B85F-43F9-B66A-CE442AC8C4A2}"/>
              </a:ext>
            </a:extLst>
          </p:cNvPr>
          <p:cNvSpPr>
            <a:spLocks noGrp="1"/>
          </p:cNvSpPr>
          <p:nvPr>
            <p:ph type="body" sz="quarter" idx="18" hasCustomPrompt="1"/>
          </p:nvPr>
        </p:nvSpPr>
        <p:spPr>
          <a:xfrm>
            <a:off x="6123907"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14" name="Text Placeholder 4">
            <a:extLst>
              <a:ext uri="{FF2B5EF4-FFF2-40B4-BE49-F238E27FC236}">
                <a16:creationId xmlns:a16="http://schemas.microsoft.com/office/drawing/2014/main" id="{FBE980F9-B92A-4A48-A981-D865F2A55948}"/>
              </a:ext>
            </a:extLst>
          </p:cNvPr>
          <p:cNvSpPr>
            <a:spLocks noGrp="1"/>
          </p:cNvSpPr>
          <p:nvPr>
            <p:ph type="body" sz="quarter" idx="19" hasCustomPrompt="1"/>
          </p:nvPr>
        </p:nvSpPr>
        <p:spPr>
          <a:xfrm>
            <a:off x="3267939"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796B9E08-2C09-499B-85F8-4F1888798F99}"/>
              </a:ext>
            </a:extLst>
          </p:cNvPr>
          <p:cNvSpPr>
            <a:spLocks noGrp="1"/>
          </p:cNvSpPr>
          <p:nvPr>
            <p:ph type="body" sz="quarter" idx="20" hasCustomPrompt="1"/>
          </p:nvPr>
        </p:nvSpPr>
        <p:spPr>
          <a:xfrm>
            <a:off x="411970"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4" name="Title 3">
            <a:extLst>
              <a:ext uri="{FF2B5EF4-FFF2-40B4-BE49-F238E27FC236}">
                <a16:creationId xmlns:a16="http://schemas.microsoft.com/office/drawing/2014/main" id="{8D3C1F4F-7A78-446C-8651-DDB97A672AA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686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63_Custom Layout">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1714501"/>
            <a:ext cx="12192000" cy="362087"/>
          </a:xfrm>
        </p:spPr>
        <p:txBody>
          <a:bodyPr/>
          <a:lstStyle/>
          <a:p>
            <a:endParaRPr lang="fr-CA"/>
          </a:p>
        </p:txBody>
      </p:sp>
      <p:sp>
        <p:nvSpPr>
          <p:cNvPr id="15" name="Text Placeholder 4">
            <a:extLst>
              <a:ext uri="{FF2B5EF4-FFF2-40B4-BE49-F238E27FC236}">
                <a16:creationId xmlns:a16="http://schemas.microsoft.com/office/drawing/2014/main" id="{8F83E6A3-9A38-4EFE-89CD-3AC897013754}"/>
              </a:ext>
            </a:extLst>
          </p:cNvPr>
          <p:cNvSpPr>
            <a:spLocks noGrp="1"/>
          </p:cNvSpPr>
          <p:nvPr>
            <p:ph type="body" sz="quarter" idx="19" hasCustomPrompt="1"/>
          </p:nvPr>
        </p:nvSpPr>
        <p:spPr>
          <a:xfrm>
            <a:off x="7263583" y="3305835"/>
            <a:ext cx="2330705"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6" name="Text Placeholder 4">
            <a:extLst>
              <a:ext uri="{FF2B5EF4-FFF2-40B4-BE49-F238E27FC236}">
                <a16:creationId xmlns:a16="http://schemas.microsoft.com/office/drawing/2014/main" id="{ADA9CF8C-B191-423E-924C-FFCB7E4D6A77}"/>
              </a:ext>
            </a:extLst>
          </p:cNvPr>
          <p:cNvSpPr>
            <a:spLocks noGrp="1"/>
          </p:cNvSpPr>
          <p:nvPr>
            <p:ph type="body" sz="quarter" idx="20" hasCustomPrompt="1"/>
          </p:nvPr>
        </p:nvSpPr>
        <p:spPr>
          <a:xfrm>
            <a:off x="4567424" y="3305835"/>
            <a:ext cx="2837044"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AC966BDB-F2DC-42EA-9360-26365696DEFE}"/>
              </a:ext>
            </a:extLst>
          </p:cNvPr>
          <p:cNvSpPr>
            <a:spLocks noGrp="1"/>
          </p:cNvSpPr>
          <p:nvPr>
            <p:ph type="body" sz="quarter" idx="21" hasCustomPrompt="1"/>
          </p:nvPr>
        </p:nvSpPr>
        <p:spPr>
          <a:xfrm>
            <a:off x="2261636" y="3305835"/>
            <a:ext cx="2525554"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5DE3F9B9-E650-4C10-AF63-2F5ECAD2E526}"/>
              </a:ext>
            </a:extLst>
          </p:cNvPr>
          <p:cNvSpPr>
            <a:spLocks noGrp="1"/>
          </p:cNvSpPr>
          <p:nvPr>
            <p:ph type="body" sz="quarter" idx="22" hasCustomPrompt="1"/>
          </p:nvPr>
        </p:nvSpPr>
        <p:spPr>
          <a:xfrm>
            <a:off x="44821" y="3305835"/>
            <a:ext cx="2330705"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A7543E81-D80A-464C-A515-EC8329A4F136}"/>
              </a:ext>
            </a:extLst>
          </p:cNvPr>
          <p:cNvSpPr>
            <a:spLocks noGrp="1"/>
          </p:cNvSpPr>
          <p:nvPr>
            <p:ph type="body" sz="quarter" idx="23" hasCustomPrompt="1"/>
          </p:nvPr>
        </p:nvSpPr>
        <p:spPr>
          <a:xfrm>
            <a:off x="9545124" y="3305835"/>
            <a:ext cx="2330705"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3" name="Title 2">
            <a:extLst>
              <a:ext uri="{FF2B5EF4-FFF2-40B4-BE49-F238E27FC236}">
                <a16:creationId xmlns:a16="http://schemas.microsoft.com/office/drawing/2014/main" id="{6FE1C9D7-E753-4AD1-A906-B2F3666E49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6081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FBA29-285E-4BD4-9F5E-492C5284AE41}"/>
              </a:ext>
            </a:extLst>
          </p:cNvPr>
          <p:cNvSpPr>
            <a:spLocks noGrp="1"/>
          </p:cNvSpPr>
          <p:nvPr>
            <p:ph type="title"/>
          </p:nvPr>
        </p:nvSpPr>
        <p:spPr/>
        <p:txBody>
          <a:bodyPr/>
          <a:lstStyle/>
          <a:p>
            <a:r>
              <a:rPr lang="en-US"/>
              <a:t>Click to edit Master title style</a:t>
            </a:r>
          </a:p>
        </p:txBody>
      </p:sp>
      <p:sp>
        <p:nvSpPr>
          <p:cNvPr id="6" name="Picture Placeholder 5">
            <a:extLst>
              <a:ext uri="{FF2B5EF4-FFF2-40B4-BE49-F238E27FC236}">
                <a16:creationId xmlns:a16="http://schemas.microsoft.com/office/drawing/2014/main" id="{954585D0-F930-41A6-BCF9-1B80FDE1873E}"/>
              </a:ext>
            </a:extLst>
          </p:cNvPr>
          <p:cNvSpPr>
            <a:spLocks noGrp="1"/>
          </p:cNvSpPr>
          <p:nvPr>
            <p:ph type="pic" sz="quarter" idx="17"/>
          </p:nvPr>
        </p:nvSpPr>
        <p:spPr>
          <a:xfrm>
            <a:off x="412318" y="1182688"/>
            <a:ext cx="2651760" cy="362087"/>
          </a:xfrm>
        </p:spPr>
        <p:txBody>
          <a:bodyPr/>
          <a:lstStyle/>
          <a:p>
            <a:endParaRPr lang="en-US"/>
          </a:p>
        </p:txBody>
      </p:sp>
      <p:sp>
        <p:nvSpPr>
          <p:cNvPr id="13" name="Picture Placeholder 5">
            <a:extLst>
              <a:ext uri="{FF2B5EF4-FFF2-40B4-BE49-F238E27FC236}">
                <a16:creationId xmlns:a16="http://schemas.microsoft.com/office/drawing/2014/main" id="{06C83E66-0E90-474B-AD31-33FCE5B740E8}"/>
              </a:ext>
            </a:extLst>
          </p:cNvPr>
          <p:cNvSpPr>
            <a:spLocks noGrp="1"/>
          </p:cNvSpPr>
          <p:nvPr>
            <p:ph type="pic" sz="quarter" idx="18"/>
          </p:nvPr>
        </p:nvSpPr>
        <p:spPr>
          <a:xfrm>
            <a:off x="3273433" y="1182688"/>
            <a:ext cx="2651760" cy="362087"/>
          </a:xfrm>
        </p:spPr>
        <p:txBody>
          <a:bodyPr/>
          <a:lstStyle/>
          <a:p>
            <a:endParaRPr lang="en-US"/>
          </a:p>
        </p:txBody>
      </p:sp>
      <p:sp>
        <p:nvSpPr>
          <p:cNvPr id="14" name="Picture Placeholder 5">
            <a:extLst>
              <a:ext uri="{FF2B5EF4-FFF2-40B4-BE49-F238E27FC236}">
                <a16:creationId xmlns:a16="http://schemas.microsoft.com/office/drawing/2014/main" id="{06DFE15A-2B0E-4FC1-8A91-4B8A8C6A088D}"/>
              </a:ext>
            </a:extLst>
          </p:cNvPr>
          <p:cNvSpPr>
            <a:spLocks noGrp="1"/>
          </p:cNvSpPr>
          <p:nvPr>
            <p:ph type="pic" sz="quarter" idx="19"/>
          </p:nvPr>
        </p:nvSpPr>
        <p:spPr>
          <a:xfrm>
            <a:off x="6134550" y="1182688"/>
            <a:ext cx="2651760" cy="362087"/>
          </a:xfrm>
        </p:spPr>
        <p:txBody>
          <a:bodyPr/>
          <a:lstStyle/>
          <a:p>
            <a:endParaRPr lang="en-US"/>
          </a:p>
        </p:txBody>
      </p:sp>
      <p:sp>
        <p:nvSpPr>
          <p:cNvPr id="15" name="Picture Placeholder 5">
            <a:extLst>
              <a:ext uri="{FF2B5EF4-FFF2-40B4-BE49-F238E27FC236}">
                <a16:creationId xmlns:a16="http://schemas.microsoft.com/office/drawing/2014/main" id="{9305CBA4-1BA3-4FD6-B76E-90E1B6D8BF19}"/>
              </a:ext>
            </a:extLst>
          </p:cNvPr>
          <p:cNvSpPr>
            <a:spLocks noGrp="1"/>
          </p:cNvSpPr>
          <p:nvPr>
            <p:ph type="pic" sz="quarter" idx="20"/>
          </p:nvPr>
        </p:nvSpPr>
        <p:spPr>
          <a:xfrm>
            <a:off x="8995666" y="1182688"/>
            <a:ext cx="2651760" cy="362087"/>
          </a:xfrm>
        </p:spPr>
        <p:txBody>
          <a:bodyPr/>
          <a:lstStyle/>
          <a:p>
            <a:endParaRPr lang="en-US"/>
          </a:p>
        </p:txBody>
      </p:sp>
      <p:sp>
        <p:nvSpPr>
          <p:cNvPr id="4" name="Text Placeholder 3">
            <a:extLst>
              <a:ext uri="{FF2B5EF4-FFF2-40B4-BE49-F238E27FC236}">
                <a16:creationId xmlns:a16="http://schemas.microsoft.com/office/drawing/2014/main" id="{ADFEBD67-319C-4479-B170-BD76DF356B69}"/>
              </a:ext>
            </a:extLst>
          </p:cNvPr>
          <p:cNvSpPr>
            <a:spLocks noGrp="1"/>
          </p:cNvSpPr>
          <p:nvPr>
            <p:ph type="body" sz="quarter" idx="25"/>
          </p:nvPr>
        </p:nvSpPr>
        <p:spPr>
          <a:xfrm>
            <a:off x="411969" y="3048000"/>
            <a:ext cx="265176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spcAft>
                <a:spcPts val="1200"/>
              </a:spcAft>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
        <p:nvSpPr>
          <p:cNvPr id="20" name="Text Placeholder 3">
            <a:extLst>
              <a:ext uri="{FF2B5EF4-FFF2-40B4-BE49-F238E27FC236}">
                <a16:creationId xmlns:a16="http://schemas.microsoft.com/office/drawing/2014/main" id="{27C232D7-8D95-4487-A567-50F17EAF9063}"/>
              </a:ext>
            </a:extLst>
          </p:cNvPr>
          <p:cNvSpPr>
            <a:spLocks noGrp="1"/>
          </p:cNvSpPr>
          <p:nvPr>
            <p:ph type="body" sz="quarter" idx="26"/>
          </p:nvPr>
        </p:nvSpPr>
        <p:spPr>
          <a:xfrm>
            <a:off x="3275108" y="3048000"/>
            <a:ext cx="265176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
        <p:nvSpPr>
          <p:cNvPr id="21" name="Text Placeholder 3">
            <a:extLst>
              <a:ext uri="{FF2B5EF4-FFF2-40B4-BE49-F238E27FC236}">
                <a16:creationId xmlns:a16="http://schemas.microsoft.com/office/drawing/2014/main" id="{BAD98308-9214-403E-8692-D9D3346D7DF6}"/>
              </a:ext>
            </a:extLst>
          </p:cNvPr>
          <p:cNvSpPr>
            <a:spLocks noGrp="1"/>
          </p:cNvSpPr>
          <p:nvPr>
            <p:ph type="body" sz="quarter" idx="27"/>
          </p:nvPr>
        </p:nvSpPr>
        <p:spPr>
          <a:xfrm>
            <a:off x="6138246" y="3048000"/>
            <a:ext cx="274320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
        <p:nvSpPr>
          <p:cNvPr id="22" name="Text Placeholder 3">
            <a:extLst>
              <a:ext uri="{FF2B5EF4-FFF2-40B4-BE49-F238E27FC236}">
                <a16:creationId xmlns:a16="http://schemas.microsoft.com/office/drawing/2014/main" id="{0AB66BB9-758D-4BF9-9574-33A934E72A88}"/>
              </a:ext>
            </a:extLst>
          </p:cNvPr>
          <p:cNvSpPr>
            <a:spLocks noGrp="1"/>
          </p:cNvSpPr>
          <p:nvPr>
            <p:ph type="body" sz="quarter" idx="28"/>
          </p:nvPr>
        </p:nvSpPr>
        <p:spPr>
          <a:xfrm>
            <a:off x="9001383" y="3048000"/>
            <a:ext cx="265176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Tree>
    <p:extLst>
      <p:ext uri="{BB962C8B-B14F-4D97-AF65-F5344CB8AC3E}">
        <p14:creationId xmlns:p14="http://schemas.microsoft.com/office/powerpoint/2010/main" val="45322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5217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53880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5978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936374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8/12/2021</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50209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153715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0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28514"/>
          </a:xfrm>
        </p:spPr>
        <p:txBody>
          <a:bodyPr wrap="square" lIns="0" tIns="0" rIns="0" bIns="0">
            <a:spAutoFit/>
          </a:bodyPr>
          <a:lstStyle>
            <a:lvl1pPr marL="285695" indent="-285695">
              <a:lnSpc>
                <a:spcPct val="100000"/>
              </a:lnSpc>
              <a:spcBef>
                <a:spcPts val="0"/>
              </a:spcBef>
              <a:spcAft>
                <a:spcPts val="1400"/>
              </a:spcAft>
              <a:buFont typeface="Arial" panose="020B0604020202020204" pitchFamily="34" charset="0"/>
              <a:buChar char="•"/>
              <a:defRPr sz="1800" b="0" i="0">
                <a:gradFill>
                  <a:gsLst>
                    <a:gs pos="0">
                      <a:schemeClr val="tx1"/>
                    </a:gs>
                    <a:gs pos="100000">
                      <a:schemeClr val="tx1"/>
                    </a:gs>
                  </a:gsLst>
                  <a:lin ang="5400000" scaled="0"/>
                </a:gradFill>
                <a:latin typeface="+mj-lt"/>
              </a:defRPr>
            </a:lvl1pPr>
            <a:lvl2pPr marL="514252" indent="-285695">
              <a:lnSpc>
                <a:spcPct val="100000"/>
              </a:lnSpc>
              <a:spcBef>
                <a:spcPts val="0"/>
              </a:spcBef>
              <a:spcAft>
                <a:spcPts val="1400"/>
              </a:spcAft>
              <a:buFont typeface="Arial" panose="020B0604020202020204" pitchFamily="34" charset="0"/>
              <a:buChar char="•"/>
              <a:defRPr sz="1800">
                <a:gradFill>
                  <a:gsLst>
                    <a:gs pos="0">
                      <a:schemeClr val="tx1"/>
                    </a:gs>
                    <a:gs pos="100000">
                      <a:schemeClr val="tx1"/>
                    </a:gs>
                  </a:gsLst>
                  <a:lin ang="5400000" scaled="0"/>
                </a:gradFill>
              </a:defRPr>
            </a:lvl2pPr>
            <a:lvl3pPr marL="742808" indent="-285695">
              <a:lnSpc>
                <a:spcPct val="100000"/>
              </a:lnSpc>
              <a:spcBef>
                <a:spcPts val="0"/>
              </a:spcBef>
              <a:spcAft>
                <a:spcPts val="1400"/>
              </a:spcAft>
              <a:buFont typeface="Arial" panose="020B0604020202020204" pitchFamily="34" charset="0"/>
              <a:buChar char="•"/>
              <a:defRPr sz="1400">
                <a:gradFill>
                  <a:gsLst>
                    <a:gs pos="0">
                      <a:schemeClr val="tx1"/>
                    </a:gs>
                    <a:gs pos="100000">
                      <a:schemeClr val="tx1"/>
                    </a:gs>
                  </a:gsLst>
                  <a:lin ang="5400000" scaled="0"/>
                </a:gradFill>
              </a:defRPr>
            </a:lvl3pPr>
            <a:lvl4pPr marL="685668" indent="0">
              <a:spcBef>
                <a:spcPts val="0"/>
              </a:spcBef>
              <a:spcAft>
                <a:spcPts val="1300"/>
              </a:spcAft>
              <a:buNone/>
              <a:defRPr sz="2000"/>
            </a:lvl4pPr>
            <a:lvl5pPr marL="91422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gradFill>
                  <a:gsLst>
                    <a:gs pos="0">
                      <a:schemeClr val="tx2"/>
                    </a:gs>
                    <a:gs pos="100000">
                      <a:schemeClr val="tx2"/>
                    </a:gs>
                  </a:gsLst>
                  <a:lin ang="5400000" scaled="0"/>
                </a:gradFill>
              </a:defRPr>
            </a:lvl1pPr>
          </a:lstStyle>
          <a:p>
            <a:r>
              <a:rPr lang="en-US"/>
              <a:t>Heading Segoe UI </a:t>
            </a:r>
            <a:r>
              <a:rPr lang="en-US" err="1"/>
              <a:t>Semibold</a:t>
            </a:r>
            <a:r>
              <a:rPr lang="en-US"/>
              <a:t> 36pt (with bullets)</a:t>
            </a:r>
          </a:p>
        </p:txBody>
      </p:sp>
      <p:grpSp>
        <p:nvGrpSpPr>
          <p:cNvPr id="11" name="Group 10">
            <a:extLst>
              <a:ext uri="{FF2B5EF4-FFF2-40B4-BE49-F238E27FC236}">
                <a16:creationId xmlns:a16="http://schemas.microsoft.com/office/drawing/2014/main" id="{E96D527B-D08F-4729-9F47-BDEDC3060A49}"/>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0015414D-9A8C-4291-9976-1F56B1B35E8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C27A787F-5536-4987-A1CB-A7DFCAC2885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326555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401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197"/>
              </a:spcBef>
              <a:buClr>
                <a:schemeClr val="tx1"/>
              </a:buClr>
              <a:buFont typeface="Wingdings" pitchFamily="2" charset="2"/>
              <a:buNone/>
              <a:defRPr sz="3518">
                <a:gradFill>
                  <a:gsLst>
                    <a:gs pos="1250">
                      <a:schemeClr val="tx2"/>
                    </a:gs>
                    <a:gs pos="99000">
                      <a:schemeClr val="tx2"/>
                    </a:gs>
                  </a:gsLst>
                  <a:lin ang="5400000" scaled="0"/>
                </a:gradFill>
              </a:defRPr>
            </a:lvl1pPr>
            <a:lvl2pPr marL="0" indent="0">
              <a:buNone/>
              <a:defRPr sz="1956"/>
            </a:lvl2pPr>
            <a:lvl3pPr marL="226566" indent="0">
              <a:buNone/>
              <a:tabLst/>
              <a:defRPr sz="1956"/>
            </a:lvl3pPr>
            <a:lvl4pPr marL="450028" indent="0">
              <a:buNone/>
              <a:defRPr/>
            </a:lvl4pPr>
            <a:lvl5pPr marL="6703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97"/>
              </a:spcBef>
              <a:buClr>
                <a:schemeClr val="tx1"/>
              </a:buClr>
              <a:buFont typeface="Wingdings" pitchFamily="2" charset="2"/>
              <a:buNone/>
              <a:defRPr sz="3518">
                <a:gradFill>
                  <a:gsLst>
                    <a:gs pos="1250">
                      <a:schemeClr val="tx2"/>
                    </a:gs>
                    <a:gs pos="99000">
                      <a:schemeClr val="tx2"/>
                    </a:gs>
                  </a:gsLst>
                  <a:lin ang="5400000" scaled="0"/>
                </a:gradFill>
              </a:defRPr>
            </a:lvl1pPr>
            <a:lvl2pPr marL="0" indent="0">
              <a:buNone/>
              <a:defRPr sz="1956"/>
            </a:lvl2pPr>
            <a:lvl3pPr marL="226566" indent="0">
              <a:buNone/>
              <a:tabLst/>
              <a:defRPr sz="1956"/>
            </a:lvl3pPr>
            <a:lvl4pPr marL="450028" indent="0">
              <a:buNone/>
              <a:defRPr/>
            </a:lvl4pPr>
            <a:lvl5pPr marL="6703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60419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53600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20203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153600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167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EC10-F6C8-4FB5-9D75-91FADC7F11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40194E-139A-455A-AA31-E1E9BE830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001C42-1434-43F9-A84C-DEA61DEFB08F}"/>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6286011B-9C20-4FBC-AA45-D08B4A578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72227-AF44-4827-B79D-A01B5548CA92}"/>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407008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75624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263244" y="289511"/>
            <a:ext cx="7742710" cy="1689693"/>
          </a:xfrm>
        </p:spPr>
        <p:txBody>
          <a:bodyPr wrap="square" anchor="t">
            <a:spAutoFit/>
          </a:bodyPr>
          <a:lstStyle>
            <a:lvl1pPr marL="0" indent="0">
              <a:buNone/>
              <a:defRPr sz="2800">
                <a:solidFill>
                  <a:schemeClr val="tx2"/>
                </a:solidFill>
              </a:defRPr>
            </a:lvl1pPr>
            <a:lvl2pPr marL="0" indent="0">
              <a:buNone/>
              <a:defRPr sz="1800"/>
            </a:lvl2pPr>
            <a:lvl3pPr marL="0" indent="0">
              <a:buNone/>
              <a:defRPr sz="1600"/>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 y="0"/>
            <a:ext cx="42632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24670"/>
            <a:ext cx="3863373" cy="1408660"/>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790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2" y="0"/>
            <a:ext cx="11034499" cy="1143000"/>
          </a:xfrm>
        </p:spPr>
        <p:txBody>
          <a:bodyPr lIns="0"/>
          <a:lstStyle>
            <a:lvl1pPr algn="l">
              <a:defRPr/>
            </a:lvl1pPr>
          </a:lstStyle>
          <a:p>
            <a:r>
              <a:rPr lang="en-US"/>
              <a:t>Click to edit Master title style</a:t>
            </a:r>
          </a:p>
        </p:txBody>
      </p:sp>
      <p:sp>
        <p:nvSpPr>
          <p:cNvPr id="11" name="Footer Placeholder 10"/>
          <p:cNvSpPr>
            <a:spLocks noGrp="1"/>
          </p:cNvSpPr>
          <p:nvPr>
            <p:ph type="ftr" sz="quarter" idx="17"/>
          </p:nvPr>
        </p:nvSpPr>
        <p:spPr>
          <a:xfrm>
            <a:off x="614295" y="6461650"/>
            <a:ext cx="1814238" cy="128574"/>
          </a:xfrm>
          <a:prstGeom prst="rect">
            <a:avLst/>
          </a:prstGeom>
        </p:spPr>
        <p:txBody>
          <a:bodyPr/>
          <a:lstStyle/>
          <a:p>
            <a:pPr algn="l"/>
            <a:r>
              <a:rPr lang="en-US"/>
              <a:t>MICROSOFT CONFIDENTIAL</a:t>
            </a:r>
          </a:p>
        </p:txBody>
      </p:sp>
      <p:sp>
        <p:nvSpPr>
          <p:cNvPr id="6" name="Text Placeholder 8"/>
          <p:cNvSpPr>
            <a:spLocks noGrp="1"/>
          </p:cNvSpPr>
          <p:nvPr>
            <p:ph type="body" sz="quarter" idx="14"/>
          </p:nvPr>
        </p:nvSpPr>
        <p:spPr>
          <a:xfrm>
            <a:off x="614294" y="1371600"/>
            <a:ext cx="10599768" cy="4953000"/>
          </a:xfrm>
        </p:spPr>
        <p:txBody>
          <a:bodyPr>
            <a:noAutofit/>
          </a:bodyPr>
          <a:lstStyle>
            <a:lvl1pPr marL="0" indent="0">
              <a:lnSpc>
                <a:spcPct val="140000"/>
              </a:lnSpc>
              <a:spcBef>
                <a:spcPts val="600"/>
              </a:spcBef>
              <a:spcAft>
                <a:spcPts val="600"/>
              </a:spcAft>
              <a:buNone/>
              <a:defRPr lang="en-US" sz="2400" kern="1200" spc="-20" baseline="0" dirty="0" smtClean="0">
                <a:solidFill>
                  <a:srgbClr val="666666"/>
                </a:solidFill>
                <a:latin typeface="+mn-lt"/>
                <a:ea typeface="Segoe UI" pitchFamily="34" charset="0"/>
                <a:cs typeface="Segoe UI" pitchFamily="34" charset="0"/>
              </a:defRPr>
            </a:lvl1pPr>
            <a:lvl2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2pPr>
            <a:lvl3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3pPr>
            <a:lvl4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4pPr>
            <a:lvl5pPr>
              <a:lnSpc>
                <a:spcPct val="140000"/>
              </a:lnSpc>
              <a:spcBef>
                <a:spcPts val="600"/>
              </a:spcBef>
              <a:spcAft>
                <a:spcPts val="600"/>
              </a:spcAft>
              <a:defRPr lang="en-US" sz="2400" kern="1200" spc="-20" baseline="0" dirty="0">
                <a:solidFill>
                  <a:srgbClr val="666666"/>
                </a:solidFill>
                <a:latin typeface="+mn-lt"/>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35932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2" name="Rectangle 1"/>
          <p:cNvSpPr/>
          <p:nvPr userDrawn="1"/>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
        <p:nvSpPr>
          <p:cNvPr id="5" name="Title 1"/>
          <p:cNvSpPr>
            <a:spLocks noGrp="1"/>
          </p:cNvSpPr>
          <p:nvPr>
            <p:ph type="title" hasCustomPrompt="1"/>
          </p:nvPr>
        </p:nvSpPr>
        <p:spPr bwMode="auto">
          <a:xfrm>
            <a:off x="301336" y="273254"/>
            <a:ext cx="11589328" cy="786619"/>
          </a:xfrm>
          <a:noFill/>
        </p:spPr>
        <p:txBody>
          <a:bodyPr lIns="195067" tIns="121917" rIns="195067" bIns="121917" anchor="t" anchorCtr="0">
            <a:normAutofit/>
          </a:bodyPr>
          <a:lstStyle>
            <a:lvl1pPr>
              <a:defRPr sz="3600" spc="0" baseline="0">
                <a:solidFill>
                  <a:srgbClr val="FFFFFF"/>
                </a:solidFill>
                <a:latin typeface="Segoe UI Light"/>
                <a:cs typeface="Segoe UI Light"/>
              </a:defRPr>
            </a:lvl1pPr>
          </a:lstStyle>
          <a:p>
            <a:r>
              <a:rPr lang="en-US"/>
              <a:t>Diagram Title</a:t>
            </a:r>
          </a:p>
        </p:txBody>
      </p:sp>
      <p:sp>
        <p:nvSpPr>
          <p:cNvPr id="7" name="Picture Placeholder 6"/>
          <p:cNvSpPr>
            <a:spLocks noGrp="1"/>
          </p:cNvSpPr>
          <p:nvPr>
            <p:ph type="pic" sz="quarter" idx="10" hasCustomPrompt="1"/>
          </p:nvPr>
        </p:nvSpPr>
        <p:spPr>
          <a:xfrm>
            <a:off x="301337" y="1634462"/>
            <a:ext cx="11589326" cy="4672676"/>
          </a:xfrm>
        </p:spPr>
        <p:txBody>
          <a:bodyPr>
            <a:normAutofit/>
          </a:bodyPr>
          <a:lstStyle>
            <a:lvl1pPr marL="0" indent="0">
              <a:buNone/>
              <a:defRPr sz="2000" b="0" i="0" baseline="0">
                <a:latin typeface="Segoe UI Light" charset="0"/>
                <a:ea typeface="Segoe UI Light" charset="0"/>
                <a:cs typeface="Segoe UI Light" charset="0"/>
              </a:defRPr>
            </a:lvl1pPr>
          </a:lstStyle>
          <a:p>
            <a:r>
              <a:rPr lang="en-US"/>
              <a:t>Insert diagram here / delete placeholder and paste diagram</a:t>
            </a:r>
          </a:p>
        </p:txBody>
      </p:sp>
    </p:spTree>
    <p:extLst>
      <p:ext uri="{BB962C8B-B14F-4D97-AF65-F5344CB8AC3E}">
        <p14:creationId xmlns:p14="http://schemas.microsoft.com/office/powerpoint/2010/main" val="415127583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6106888" y="1507584"/>
            <a:ext cx="5818194" cy="1969770"/>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658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r>
              <a:rPr lang="en-US"/>
              <a:t>Click icon to add picture</a:t>
            </a:r>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r>
              <a:rPr lang="en-US"/>
              <a:t>Click icon to add picture</a:t>
            </a:r>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r>
              <a:rPr lang="en-US"/>
              <a:t>Click icon to add picture</a:t>
            </a:r>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r>
              <a:rPr lang="en-US"/>
              <a:t>Click icon to add picture</a:t>
            </a:r>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r>
              <a:rPr lang="en-US"/>
              <a:t>Click icon to add picture</a:t>
            </a:r>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r>
              <a:rPr lang="en-US"/>
              <a:t>Click icon to add picture</a:t>
            </a:r>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r>
              <a:rPr lang="en-US"/>
              <a:t>Click icon to add picture</a:t>
            </a:r>
          </a:p>
        </p:txBody>
      </p:sp>
    </p:spTree>
    <p:extLst>
      <p:ext uri="{BB962C8B-B14F-4D97-AF65-F5344CB8AC3E}">
        <p14:creationId xmlns:p14="http://schemas.microsoft.com/office/powerpoint/2010/main" val="1679294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870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80949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57920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6088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1256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579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400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18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33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36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588576"/>
            <a:ext cx="2758252" cy="1661993"/>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69E6C570-0F19-4712-82A5-4C9EF67D81F2}"/>
              </a:ext>
            </a:extLst>
          </p:cNvPr>
          <p:cNvSpPr>
            <a:spLocks noGrp="1"/>
          </p:cNvSpPr>
          <p:nvPr>
            <p:ph type="pic" sz="quarter" idx="10"/>
          </p:nvPr>
        </p:nvSpPr>
        <p:spPr>
          <a:xfrm>
            <a:off x="3822104" y="0"/>
            <a:ext cx="2103120" cy="6858000"/>
          </a:xfrm>
        </p:spPr>
        <p:txBody>
          <a:bodyPr/>
          <a:lstStyle/>
          <a:p>
            <a:endParaRPr lang="en-US"/>
          </a:p>
        </p:txBody>
      </p:sp>
      <p:sp>
        <p:nvSpPr>
          <p:cNvPr id="5" name="Picture Placeholder 3">
            <a:extLst>
              <a:ext uri="{FF2B5EF4-FFF2-40B4-BE49-F238E27FC236}">
                <a16:creationId xmlns:a16="http://schemas.microsoft.com/office/drawing/2014/main" id="{4EEDDCD4-532A-4DFE-AB08-03B684B30DF7}"/>
              </a:ext>
            </a:extLst>
          </p:cNvPr>
          <p:cNvSpPr>
            <a:spLocks noGrp="1"/>
          </p:cNvSpPr>
          <p:nvPr>
            <p:ph type="pic" sz="quarter" idx="11"/>
          </p:nvPr>
        </p:nvSpPr>
        <p:spPr>
          <a:xfrm>
            <a:off x="5911029" y="0"/>
            <a:ext cx="2103120" cy="6858000"/>
          </a:xfrm>
        </p:spPr>
        <p:txBody>
          <a:bodyPr/>
          <a:lstStyle/>
          <a:p>
            <a:endParaRPr lang="en-US"/>
          </a:p>
        </p:txBody>
      </p:sp>
      <p:sp>
        <p:nvSpPr>
          <p:cNvPr id="6" name="Picture Placeholder 3">
            <a:extLst>
              <a:ext uri="{FF2B5EF4-FFF2-40B4-BE49-F238E27FC236}">
                <a16:creationId xmlns:a16="http://schemas.microsoft.com/office/drawing/2014/main" id="{DE6584E7-439C-4582-9308-222EE3D0D1A4}"/>
              </a:ext>
            </a:extLst>
          </p:cNvPr>
          <p:cNvSpPr>
            <a:spLocks noGrp="1"/>
          </p:cNvSpPr>
          <p:nvPr>
            <p:ph type="pic" sz="quarter" idx="12"/>
          </p:nvPr>
        </p:nvSpPr>
        <p:spPr>
          <a:xfrm>
            <a:off x="7999954" y="0"/>
            <a:ext cx="2103120" cy="6858000"/>
          </a:xfrm>
        </p:spPr>
        <p:txBody>
          <a:bodyPr/>
          <a:lstStyle/>
          <a:p>
            <a:endParaRPr lang="en-US"/>
          </a:p>
        </p:txBody>
      </p:sp>
      <p:sp>
        <p:nvSpPr>
          <p:cNvPr id="7" name="Picture Placeholder 3">
            <a:extLst>
              <a:ext uri="{FF2B5EF4-FFF2-40B4-BE49-F238E27FC236}">
                <a16:creationId xmlns:a16="http://schemas.microsoft.com/office/drawing/2014/main" id="{000C5620-54BA-4992-9CD0-782792ED57DE}"/>
              </a:ext>
            </a:extLst>
          </p:cNvPr>
          <p:cNvSpPr>
            <a:spLocks noGrp="1"/>
          </p:cNvSpPr>
          <p:nvPr>
            <p:ph type="pic" sz="quarter" idx="13"/>
          </p:nvPr>
        </p:nvSpPr>
        <p:spPr>
          <a:xfrm>
            <a:off x="10088880" y="0"/>
            <a:ext cx="2103120" cy="6858000"/>
          </a:xfrm>
        </p:spPr>
        <p:txBody>
          <a:bodyPr/>
          <a:lstStyle/>
          <a:p>
            <a:endParaRPr lang="en-US"/>
          </a:p>
        </p:txBody>
      </p:sp>
    </p:spTree>
    <p:extLst>
      <p:ext uri="{BB962C8B-B14F-4D97-AF65-F5344CB8AC3E}">
        <p14:creationId xmlns:p14="http://schemas.microsoft.com/office/powerpoint/2010/main" val="1685861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3985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799550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76089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606619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488928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61433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46053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77042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59408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972557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0289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697302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442953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65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312615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DD61B-2A0B-4081-8B42-EC4D6E8F34D2}"/>
              </a:ext>
            </a:extLst>
          </p:cNvPr>
          <p:cNvSpPr>
            <a:spLocks noGrp="1"/>
          </p:cNvSpPr>
          <p:nvPr>
            <p:ph type="title"/>
          </p:nvPr>
        </p:nvSpPr>
        <p:spPr>
          <a:xfrm>
            <a:off x="588263" y="457200"/>
            <a:ext cx="5259084" cy="430887"/>
          </a:xfrm>
        </p:spPr>
        <p:txBody>
          <a:bodyPr/>
          <a:lstStyle>
            <a:lvl1pPr>
              <a:defRPr sz="2800"/>
            </a:lvl1pPr>
          </a:lstStyle>
          <a:p>
            <a:r>
              <a:rPr lang="en-US"/>
              <a:t>Click to edit Master title</a:t>
            </a:r>
          </a:p>
        </p:txBody>
      </p:sp>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2461042"/>
            <a:ext cx="4794250" cy="1935915"/>
          </a:xfrm>
        </p:spPr>
        <p:txBody>
          <a:bodyPr/>
          <a:lstStyle>
            <a:lvl1pPr marL="0" indent="0">
              <a:buNone/>
              <a:defRPr/>
            </a:lvl1pPr>
            <a:lvl2pPr marL="0" indent="0">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00874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1612232"/>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492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5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1331174" y="2809967"/>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
        <p:nvSpPr>
          <p:cNvPr id="4" name="Text Placeholder 4">
            <a:extLst>
              <a:ext uri="{FF2B5EF4-FFF2-40B4-BE49-F238E27FC236}">
                <a16:creationId xmlns:a16="http://schemas.microsoft.com/office/drawing/2014/main" id="{72C242E3-C01A-4A68-9490-E02607BC9601}"/>
              </a:ext>
            </a:extLst>
          </p:cNvPr>
          <p:cNvSpPr>
            <a:spLocks noGrp="1"/>
          </p:cNvSpPr>
          <p:nvPr>
            <p:ph type="body" sz="quarter" idx="11"/>
          </p:nvPr>
        </p:nvSpPr>
        <p:spPr>
          <a:xfrm>
            <a:off x="6405450" y="2809967"/>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9555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1612232"/>
            <a:ext cx="4357688" cy="2028248"/>
          </a:xfrm>
        </p:spPr>
        <p:txBody>
          <a:bodyPr/>
          <a:lstStyle>
            <a:lvl1pPr marL="0" indent="0">
              <a:spcAft>
                <a:spcPts val="600"/>
              </a:spcAft>
              <a:buNone/>
              <a:defRPr sz="2400"/>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A6878426-000A-46C2-B093-648BC981B935}"/>
              </a:ext>
            </a:extLst>
          </p:cNvPr>
          <p:cNvGrpSpPr/>
          <p:nvPr userDrawn="1"/>
        </p:nvGrpSpPr>
        <p:grpSpPr>
          <a:xfrm>
            <a:off x="5684170" y="1350523"/>
            <a:ext cx="7402239" cy="5050278"/>
            <a:chOff x="6941590" y="-11230"/>
            <a:chExt cx="5768008" cy="3935302"/>
          </a:xfrm>
        </p:grpSpPr>
        <p:sp>
          <p:nvSpPr>
            <p:cNvPr id="6" name="Google Shape;481;p94">
              <a:extLst>
                <a:ext uri="{FF2B5EF4-FFF2-40B4-BE49-F238E27FC236}">
                  <a16:creationId xmlns:a16="http://schemas.microsoft.com/office/drawing/2014/main" id="{DAF54CBA-1B8E-4D10-AD13-11AAEF18317E}"/>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000000"/>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86;p94">
              <a:extLst>
                <a:ext uri="{FF2B5EF4-FFF2-40B4-BE49-F238E27FC236}">
                  <a16:creationId xmlns:a16="http://schemas.microsoft.com/office/drawing/2014/main" id="{0368BD2C-7B2E-4876-9DBD-34FBCDA0CEFE}"/>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9EA520AE-6572-436A-A475-0F53CBB3DFBE}"/>
              </a:ext>
            </a:extLst>
          </p:cNvPr>
          <p:cNvSpPr>
            <a:spLocks noGrp="1"/>
          </p:cNvSpPr>
          <p:nvPr>
            <p:ph type="pic" sz="quarter" idx="11"/>
          </p:nvPr>
        </p:nvSpPr>
        <p:spPr>
          <a:xfrm>
            <a:off x="5992008" y="1589662"/>
            <a:ext cx="6786563" cy="4572000"/>
          </a:xfrm>
          <a:solidFill>
            <a:schemeClr val="bg1">
              <a:lumMod val="95000"/>
            </a:schemeClr>
          </a:solidFill>
        </p:spPr>
        <p:txBody>
          <a:bodyPr/>
          <a:lstStyle/>
          <a:p>
            <a:endParaRPr lang="en-US"/>
          </a:p>
        </p:txBody>
      </p:sp>
    </p:spTree>
    <p:extLst>
      <p:ext uri="{BB962C8B-B14F-4D97-AF65-F5344CB8AC3E}">
        <p14:creationId xmlns:p14="http://schemas.microsoft.com/office/powerpoint/2010/main" val="27633409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91368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538981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025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F0BD8-F1B1-46AD-B4E2-CCE3F4194A1D}"/>
              </a:ext>
            </a:extLst>
          </p:cNvPr>
          <p:cNvSpPr>
            <a:spLocks noGrp="1"/>
          </p:cNvSpPr>
          <p:nvPr>
            <p:ph type="pic" sz="quarter" idx="10"/>
          </p:nvPr>
        </p:nvSpPr>
        <p:spPr>
          <a:xfrm>
            <a:off x="1" y="0"/>
            <a:ext cx="12192000" cy="6858000"/>
          </a:xfrm>
        </p:spPr>
        <p:txBody>
          <a:bodyPr/>
          <a:lstStyle/>
          <a:p>
            <a:endParaRPr lang="en-US"/>
          </a:p>
        </p:txBody>
      </p:sp>
      <p:sp>
        <p:nvSpPr>
          <p:cNvPr id="4" name="Title 3">
            <a:extLst>
              <a:ext uri="{FF2B5EF4-FFF2-40B4-BE49-F238E27FC236}">
                <a16:creationId xmlns:a16="http://schemas.microsoft.com/office/drawing/2014/main" id="{A61B7545-5424-45C2-9533-701BD9B40C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152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F0BD8-F1B1-46AD-B4E2-CCE3F4194A1D}"/>
              </a:ext>
            </a:extLst>
          </p:cNvPr>
          <p:cNvSpPr>
            <a:spLocks noGrp="1"/>
          </p:cNvSpPr>
          <p:nvPr>
            <p:ph type="pic" sz="quarter" idx="10"/>
          </p:nvPr>
        </p:nvSpPr>
        <p:spPr>
          <a:xfrm>
            <a:off x="1" y="0"/>
            <a:ext cx="12192000" cy="6858000"/>
          </a:xfrm>
        </p:spPr>
        <p:txBody>
          <a:bodyPr/>
          <a:lstStyle/>
          <a:p>
            <a:endParaRPr lang="en-US"/>
          </a:p>
        </p:txBody>
      </p:sp>
      <p:sp>
        <p:nvSpPr>
          <p:cNvPr id="5" name="Text Placeholder 4">
            <a:extLst>
              <a:ext uri="{FF2B5EF4-FFF2-40B4-BE49-F238E27FC236}">
                <a16:creationId xmlns:a16="http://schemas.microsoft.com/office/drawing/2014/main" id="{F94AE2F4-34F5-48D7-BC69-619E4BCADBC1}"/>
              </a:ext>
            </a:extLst>
          </p:cNvPr>
          <p:cNvSpPr>
            <a:spLocks noGrp="1"/>
          </p:cNvSpPr>
          <p:nvPr>
            <p:ph type="body" sz="quarter" idx="11"/>
          </p:nvPr>
        </p:nvSpPr>
        <p:spPr>
          <a:xfrm>
            <a:off x="763588" y="4346893"/>
            <a:ext cx="8174037" cy="553998"/>
          </a:xfrm>
        </p:spPr>
        <p:txBody>
          <a:bodyPr/>
          <a:lstStyle>
            <a:lvl1pPr marL="0" indent="0">
              <a:buNone/>
              <a:defRPr sz="3600"/>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8008425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4AE2F4-34F5-48D7-BC69-619E4BCADBC1}"/>
              </a:ext>
            </a:extLst>
          </p:cNvPr>
          <p:cNvSpPr>
            <a:spLocks noGrp="1"/>
          </p:cNvSpPr>
          <p:nvPr>
            <p:ph type="body" sz="quarter" idx="11"/>
          </p:nvPr>
        </p:nvSpPr>
        <p:spPr>
          <a:xfrm>
            <a:off x="763588" y="4346893"/>
            <a:ext cx="8174037" cy="553998"/>
          </a:xfrm>
        </p:spPr>
        <p:txBody>
          <a:bodyPr/>
          <a:lstStyle>
            <a:lvl1pPr marL="0" indent="0">
              <a:buNone/>
              <a:defRPr sz="3600"/>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883028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16460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9950636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0160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1698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76295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Body w/ Larger image">
    <p:spTree>
      <p:nvGrpSpPr>
        <p:cNvPr id="1" name=""/>
        <p:cNvGrpSpPr/>
        <p:nvPr/>
      </p:nvGrpSpPr>
      <p:grpSpPr>
        <a:xfrm>
          <a:off x="0" y="0"/>
          <a:ext cx="0" cy="0"/>
          <a:chOff x="0" y="0"/>
          <a:chExt cx="0" cy="0"/>
        </a:xfrm>
      </p:grpSpPr>
      <p:sp>
        <p:nvSpPr>
          <p:cNvPr id="6" name="Picture Placeholder 3"/>
          <p:cNvSpPr>
            <a:spLocks noGrp="1"/>
          </p:cNvSpPr>
          <p:nvPr>
            <p:ph type="pic" sz="quarter" idx="15" hasCustomPrompt="1"/>
          </p:nvPr>
        </p:nvSpPr>
        <p:spPr>
          <a:xfrm>
            <a:off x="5240216" y="1188720"/>
            <a:ext cx="6951787" cy="548152"/>
          </a:xfrm>
          <a:prstGeom prst="rect">
            <a:avLst/>
          </a:prstGeom>
        </p:spPr>
        <p:txBody>
          <a:bodyPr/>
          <a:lstStyle>
            <a:lvl1pPr marL="0" marR="0" indent="0" algn="l" defTabSz="745817" rtl="0" eaLnBrk="1" fontAlgn="auto" latinLnBrk="0" hangingPunct="1">
              <a:lnSpc>
                <a:spcPct val="110000"/>
              </a:lnSpc>
              <a:spcBef>
                <a:spcPts val="1133"/>
              </a:spcBef>
              <a:spcAft>
                <a:spcPts val="567"/>
              </a:spcAft>
              <a:buClrTx/>
              <a:buSzTx/>
              <a:buFont typeface="Arial" panose="020B0604020202020204" pitchFamily="34" charset="0"/>
              <a:buNone/>
              <a:tabLst/>
              <a:defRPr baseline="0">
                <a:solidFill>
                  <a:schemeClr val="tx2"/>
                </a:solidFill>
              </a:defRPr>
            </a:lvl1pPr>
          </a:lstStyle>
          <a:p>
            <a:r>
              <a:rPr lang="en-US"/>
              <a:t>Insert Image (Optional)</a:t>
            </a:r>
          </a:p>
        </p:txBody>
      </p:sp>
      <p:sp>
        <p:nvSpPr>
          <p:cNvPr id="8" name="Text Placeholder 7"/>
          <p:cNvSpPr>
            <a:spLocks noGrp="1"/>
          </p:cNvSpPr>
          <p:nvPr>
            <p:ph type="body" sz="quarter" idx="16"/>
          </p:nvPr>
        </p:nvSpPr>
        <p:spPr>
          <a:xfrm>
            <a:off x="412750" y="1188720"/>
            <a:ext cx="469900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1815351-3E33-4EC0-8DE5-063F22F5FE4F}"/>
              </a:ext>
            </a:extLst>
          </p:cNvPr>
          <p:cNvSpPr>
            <a:spLocks noGrp="1"/>
          </p:cNvSpPr>
          <p:nvPr>
            <p:ph type="title"/>
          </p:nvPr>
        </p:nvSpPr>
        <p:spPr/>
        <p:txBody>
          <a:bodyPr/>
          <a:lstStyle/>
          <a:p>
            <a:r>
              <a:rPr lang="en-US"/>
              <a:t>Click to edit Master title style</a:t>
            </a:r>
          </a:p>
        </p:txBody>
      </p:sp>
      <p:sp>
        <p:nvSpPr>
          <p:cNvPr id="5" name="Footer Placeholder 14">
            <a:extLst>
              <a:ext uri="{FF2B5EF4-FFF2-40B4-BE49-F238E27FC236}">
                <a16:creationId xmlns:a16="http://schemas.microsoft.com/office/drawing/2014/main" id="{AC89717A-A3D9-415E-8CEE-6D43D303540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sz="882"/>
              <a:t>Microsoft Confidential – Shared Under NDA Only</a:t>
            </a:r>
            <a:r>
              <a:rPr lang="en-US">
                <a:solidFill>
                  <a:schemeClr val="bg1">
                    <a:lumMod val="65000"/>
                  </a:schemeClr>
                </a:solidFill>
              </a:rPr>
              <a:t>								</a:t>
            </a:r>
          </a:p>
        </p:txBody>
      </p:sp>
    </p:spTree>
    <p:extLst>
      <p:ext uri="{BB962C8B-B14F-4D97-AF65-F5344CB8AC3E}">
        <p14:creationId xmlns:p14="http://schemas.microsoft.com/office/powerpoint/2010/main" val="50336053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6805346"/>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1888742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5142538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DF0C-EF83-4088-8B97-5027A1DC4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611BC5-0C91-48AF-9A47-E137F2E20A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9764A4-0FF6-498E-91CF-DF3D9E8D82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C435C6-126D-4211-A269-E9E14C7F2A94}"/>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6" name="Footer Placeholder 5">
            <a:extLst>
              <a:ext uri="{FF2B5EF4-FFF2-40B4-BE49-F238E27FC236}">
                <a16:creationId xmlns:a16="http://schemas.microsoft.com/office/drawing/2014/main" id="{B363F930-BD8B-460F-A2DC-1A18E2D543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F4EC8D-9EF4-45DA-AACB-142D8B6E1632}"/>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20162939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13BA-DF25-4152-8D7E-36FF2D382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F70F6-95AD-47DE-BD30-E7851FED92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D6227-E91F-4A50-9668-B1CD417C4D7A}"/>
              </a:ext>
            </a:extLst>
          </p:cNvPr>
          <p:cNvSpPr>
            <a:spLocks noGrp="1"/>
          </p:cNvSpPr>
          <p:nvPr>
            <p:ph type="dt" sz="half" idx="10"/>
          </p:nvPr>
        </p:nvSpPr>
        <p:spPr/>
        <p:txBody>
          <a:bodyPr/>
          <a:lstStyle/>
          <a:p>
            <a:fld id="{56FF8B04-D70E-4626-951A-1DEA9E106BC0}" type="datetimeFigureOut">
              <a:rPr lang="en-US" smtClean="0"/>
              <a:t>8/12/2021</a:t>
            </a:fld>
            <a:endParaRPr lang="en-US"/>
          </a:p>
        </p:txBody>
      </p:sp>
      <p:sp>
        <p:nvSpPr>
          <p:cNvPr id="5" name="Footer Placeholder 4">
            <a:extLst>
              <a:ext uri="{FF2B5EF4-FFF2-40B4-BE49-F238E27FC236}">
                <a16:creationId xmlns:a16="http://schemas.microsoft.com/office/drawing/2014/main" id="{2B68B06A-91A2-44FE-AAF5-A50E8E0C8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E864E-6EDD-466C-83FA-27AEA639741E}"/>
              </a:ext>
            </a:extLst>
          </p:cNvPr>
          <p:cNvSpPr>
            <a:spLocks noGrp="1"/>
          </p:cNvSpPr>
          <p:nvPr>
            <p:ph type="sldNum" sz="quarter" idx="12"/>
          </p:nvPr>
        </p:nvSpPr>
        <p:spPr/>
        <p:txBody>
          <a:bodyPr/>
          <a:lstStyle/>
          <a:p>
            <a:fld id="{1442AE9D-4F83-4968-B936-776FF387DAA1}" type="slidenum">
              <a:rPr lang="en-US" smtClean="0"/>
              <a:t>‹#›</a:t>
            </a:fld>
            <a:endParaRPr lang="en-US"/>
          </a:p>
        </p:txBody>
      </p:sp>
    </p:spTree>
    <p:extLst>
      <p:ext uri="{BB962C8B-B14F-4D97-AF65-F5344CB8AC3E}">
        <p14:creationId xmlns:p14="http://schemas.microsoft.com/office/powerpoint/2010/main" val="28837272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3378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606962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629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
        <p:nvSpPr>
          <p:cNvPr id="3" name="Text Placeholder 3">
            <a:extLst>
              <a:ext uri="{FF2B5EF4-FFF2-40B4-BE49-F238E27FC236}">
                <a16:creationId xmlns:a16="http://schemas.microsoft.com/office/drawing/2014/main" id="{88DE2748-D303-4805-BE5A-8270C908BC7E}"/>
              </a:ext>
            </a:extLst>
          </p:cNvPr>
          <p:cNvSpPr>
            <a:spLocks noGrp="1"/>
          </p:cNvSpPr>
          <p:nvPr>
            <p:ph type="body" sz="quarter" idx="10"/>
          </p:nvPr>
        </p:nvSpPr>
        <p:spPr>
          <a:xfrm>
            <a:off x="585217" y="2114031"/>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16586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Tree>
    <p:extLst>
      <p:ext uri="{BB962C8B-B14F-4D97-AF65-F5344CB8AC3E}">
        <p14:creationId xmlns:p14="http://schemas.microsoft.com/office/powerpoint/2010/main" val="344627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D771-BAA8-4C89-864C-D9CB8BA57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EB147F-9436-4AAF-BA43-0182089BF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8FAC60-C08B-468E-8EB4-07A2E9FB28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252159-E702-4D14-98C9-7C123AB08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531961-6359-4F28-BC3E-E0CBF9CFC6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52961C-2439-4C18-8500-FDF41396616D}"/>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8" name="Footer Placeholder 7">
            <a:extLst>
              <a:ext uri="{FF2B5EF4-FFF2-40B4-BE49-F238E27FC236}">
                <a16:creationId xmlns:a16="http://schemas.microsoft.com/office/drawing/2014/main" id="{BA64C3D9-2D95-4C56-9835-26DF6A9CBE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903AE2-6BEC-4432-877C-DA1F1A74035B}"/>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9469764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0648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36176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146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346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45991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932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030999AA-34C5-44F4-8F6C-73860992DDF6}"/>
              </a:ext>
            </a:extLst>
          </p:cNvPr>
          <p:cNvSpPr>
            <a:spLocks noGrp="1"/>
          </p:cNvSpPr>
          <p:nvPr>
            <p:ph type="body" sz="quarter" idx="10"/>
          </p:nvPr>
        </p:nvSpPr>
        <p:spPr>
          <a:xfrm>
            <a:off x="588963" y="1011238"/>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00090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65057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325091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42065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6945-5C8E-4FFA-8BC8-B8503A093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154592-3FAD-473B-B6A4-652075B5E001}"/>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4" name="Footer Placeholder 3">
            <a:extLst>
              <a:ext uri="{FF2B5EF4-FFF2-40B4-BE49-F238E27FC236}">
                <a16:creationId xmlns:a16="http://schemas.microsoft.com/office/drawing/2014/main" id="{5B9F8493-4D79-4FE5-A42F-081FFBB966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FBDA9-6523-4B08-999A-6A0B404CDF9C}"/>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13759704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55948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8417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0270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9438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014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258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525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7583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492863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gradFill>
                  <a:gsLst>
                    <a:gs pos="0">
                      <a:schemeClr val="tx2"/>
                    </a:gs>
                    <a:gs pos="100000">
                      <a:schemeClr val="tx2"/>
                    </a:gs>
                  </a:gsLst>
                  <a:lin ang="5400000" scaled="0"/>
                </a:gra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09"/>
            <a:ext cx="11326085" cy="9695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71704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4B244-64FC-4AA1-801F-6787F7711C9F}"/>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3" name="Footer Placeholder 2">
            <a:extLst>
              <a:ext uri="{FF2B5EF4-FFF2-40B4-BE49-F238E27FC236}">
                <a16:creationId xmlns:a16="http://schemas.microsoft.com/office/drawing/2014/main" id="{5882C217-5F90-472A-A93A-7AA4EA8DE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571F05-120C-4C36-88EC-F52BBC1CF09E}"/>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020831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36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736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0878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a:xfrm>
            <a:off x="269240" y="289511"/>
            <a:ext cx="11655840" cy="8996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CB82C-01F6-4E11-B59D-D6E53D8AA4B2}"/>
              </a:ext>
            </a:extLst>
          </p:cNvPr>
          <p:cNvSpPr>
            <a:spLocks noGrp="1"/>
          </p:cNvSpPr>
          <p:nvPr userDrawn="1">
            <p:ph type="body" sz="quarter" idx="10"/>
          </p:nvPr>
        </p:nvSpPr>
        <p:spPr>
          <a:xfrm>
            <a:off x="269240" y="1202045"/>
            <a:ext cx="6979810" cy="1605632"/>
          </a:xfrm>
        </p:spPr>
        <p:txBody>
          <a:bodyPr/>
          <a:lstStyle>
            <a:lvl1pPr>
              <a:defRPr sz="2353"/>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55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0001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0622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3624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176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474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944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048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440-59E9-421D-B570-3F89D5C29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E4F6EE-C1E1-4EFC-8E04-09C6C8796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E8E6E5-20B1-4073-9E30-79923CAF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83D87A-04B1-443A-988F-33649DD905BB}"/>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6" name="Footer Placeholder 5">
            <a:extLst>
              <a:ext uri="{FF2B5EF4-FFF2-40B4-BE49-F238E27FC236}">
                <a16:creationId xmlns:a16="http://schemas.microsoft.com/office/drawing/2014/main" id="{9B04F964-352D-4B64-98C2-EDD7B4955E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CB218-FAE3-41BE-A136-F16180B065DE}"/>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9471290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0449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83669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971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1124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368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5449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06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6660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591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4834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BC06-9F71-4503-B0ED-2FF3149FE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08CC14-404B-42C1-B3AC-E40544617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0587AF-FD27-455E-9A45-666E56A10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04542-A48B-4BE2-89E4-CF0B905F5200}"/>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6" name="Footer Placeholder 5">
            <a:extLst>
              <a:ext uri="{FF2B5EF4-FFF2-40B4-BE49-F238E27FC236}">
                <a16:creationId xmlns:a16="http://schemas.microsoft.com/office/drawing/2014/main" id="{5535E71F-854C-4087-8385-25B5BBD9AA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4654A-3C4C-46D4-B738-081407F6E27D}"/>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8071339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215373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67076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358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8459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8" cy="403137"/>
          </a:xfrm>
          <a:prstGeom prst="rect">
            <a:avLst/>
          </a:prstGeom>
        </p:spPr>
        <p:txBody>
          <a:bodyPr wrap="square" lIns="0" tIns="0" rIns="0" bIns="0">
            <a:spAutoFit/>
          </a:bodyPr>
          <a:lstStyle>
            <a:lvl1pPr>
              <a:lnSpc>
                <a:spcPts val="3136"/>
              </a:lnSpc>
              <a:defRPr sz="2744"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6"/>
            <a:ext cx="1130646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37"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6113575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7" y="949645"/>
            <a:ext cx="11314113" cy="307777"/>
          </a:xfrm>
        </p:spPr>
        <p:txBody>
          <a:bodyPr/>
          <a:lstStyle>
            <a:lvl1pPr>
              <a:defRPr lang="en-US" sz="1999"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1"/>
            <a:ext cx="11313732" cy="553870"/>
          </a:xfrm>
        </p:spPr>
        <p:txBody>
          <a:bodyPr/>
          <a:lstStyle/>
          <a:p>
            <a:r>
              <a:rPr lang="en-US"/>
              <a:t>Click to edit Master title style</a:t>
            </a:r>
          </a:p>
        </p:txBody>
      </p:sp>
    </p:spTree>
    <p:extLst>
      <p:ext uri="{BB962C8B-B14F-4D97-AF65-F5344CB8AC3E}">
        <p14:creationId xmlns:p14="http://schemas.microsoft.com/office/powerpoint/2010/main" val="3463221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4C28-B014-462E-BE6A-E9894425D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F31595-00CF-4A1F-8CC5-5E6910AC55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C0772-FD01-45DF-AB02-0DB5A41856A5}"/>
              </a:ext>
            </a:extLst>
          </p:cNvPr>
          <p:cNvSpPr>
            <a:spLocks noGrp="1"/>
          </p:cNvSpPr>
          <p:nvPr>
            <p:ph type="dt" sz="half" idx="10"/>
          </p:nvPr>
        </p:nvSpPr>
        <p:spPr/>
        <p:txBody>
          <a:bodyPr/>
          <a:lstStyle/>
          <a:p>
            <a:fld id="{166BE4D0-AFC6-49D6-A319-E257FE4D1FC2}" type="datetimeFigureOut">
              <a:rPr lang="en-US" smtClean="0"/>
              <a:t>8/12/2021</a:t>
            </a:fld>
            <a:endParaRPr lang="en-US"/>
          </a:p>
        </p:txBody>
      </p:sp>
      <p:sp>
        <p:nvSpPr>
          <p:cNvPr id="5" name="Footer Placeholder 4">
            <a:extLst>
              <a:ext uri="{FF2B5EF4-FFF2-40B4-BE49-F238E27FC236}">
                <a16:creationId xmlns:a16="http://schemas.microsoft.com/office/drawing/2014/main" id="{9623A471-3EA0-4977-A94A-8A3C89A28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48137-AF8D-4F68-BAC7-BE00C42086F3}"/>
              </a:ext>
            </a:extLst>
          </p:cNvPr>
          <p:cNvSpPr>
            <a:spLocks noGrp="1"/>
          </p:cNvSpPr>
          <p:nvPr>
            <p:ph type="sldNum" sz="quarter" idx="12"/>
          </p:nvPr>
        </p:nvSpPr>
        <p:spPr/>
        <p:txBody>
          <a:bodyPr/>
          <a:lstStyle/>
          <a:p>
            <a:fld id="{A2A2B01F-7E7A-4136-A8FA-7A1E851EE5A7}" type="slidenum">
              <a:rPr lang="en-US" smtClean="0"/>
              <a:t>‹#›</a:t>
            </a:fld>
            <a:endParaRPr lang="en-US"/>
          </a:p>
        </p:txBody>
      </p:sp>
    </p:spTree>
    <p:extLst>
      <p:ext uri="{BB962C8B-B14F-4D97-AF65-F5344CB8AC3E}">
        <p14:creationId xmlns:p14="http://schemas.microsoft.com/office/powerpoint/2010/main" val="11211910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Microsoft Azure Solutions Business logo&#10;">
            <a:extLst>
              <a:ext uri="{FF2B5EF4-FFF2-40B4-BE49-F238E27FC236}">
                <a16:creationId xmlns:a16="http://schemas.microsoft.com/office/drawing/2014/main" id="{A3170EEC-3741-4BED-BA57-CCBE7A1E5E0C}"/>
              </a:ext>
            </a:extLst>
          </p:cNvPr>
          <p:cNvPicPr>
            <a:picLocks noChangeAspect="1"/>
          </p:cNvPicPr>
          <p:nvPr userDrawn="1"/>
        </p:nvPicPr>
        <p:blipFill>
          <a:blip r:embed="rId3"/>
          <a:stretch>
            <a:fillRect/>
          </a:stretch>
        </p:blipFill>
        <p:spPr>
          <a:xfrm>
            <a:off x="536575" y="559003"/>
            <a:ext cx="4166206" cy="338554"/>
          </a:xfrm>
          <a:prstGeom prst="rect">
            <a:avLst/>
          </a:prstGeom>
        </p:spPr>
      </p:pic>
      <p:pic>
        <p:nvPicPr>
          <p:cNvPr id="8" name="Graphic 7" descr="Azure Solutions Business&#10;">
            <a:extLst>
              <a:ext uri="{FF2B5EF4-FFF2-40B4-BE49-F238E27FC236}">
                <a16:creationId xmlns:a16="http://schemas.microsoft.com/office/drawing/2014/main" id="{69CAF2DF-AEEC-4FAC-9DE5-490F3F06CC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7" y="3875845"/>
            <a:ext cx="3963988" cy="588204"/>
          </a:xfrm>
          <a:prstGeom prst="rect">
            <a:avLst/>
          </a:prstGeom>
        </p:spPr>
      </p:pic>
      <p:sp>
        <p:nvSpPr>
          <p:cNvPr id="2" name="TextBox 1">
            <a:extLst>
              <a:ext uri="{FF2B5EF4-FFF2-40B4-BE49-F238E27FC236}">
                <a16:creationId xmlns:a16="http://schemas.microsoft.com/office/drawing/2014/main" id="{FFFFBA24-7D73-4AAE-9119-0482416BDEDB}"/>
              </a:ext>
            </a:extLst>
          </p:cNvPr>
          <p:cNvSpPr txBox="1"/>
          <p:nvPr userDrawn="1"/>
        </p:nvSpPr>
        <p:spPr>
          <a:xfrm>
            <a:off x="536575" y="2579718"/>
            <a:ext cx="4294794" cy="1231106"/>
          </a:xfrm>
          <a:prstGeom prst="rect">
            <a:avLst/>
          </a:prstGeom>
          <a:noFill/>
        </p:spPr>
        <p:txBody>
          <a:bodyPr wrap="square" lIns="0" tIns="0" rIns="0" bIns="0" rtlCol="0">
            <a:spAutoFit/>
          </a:bodyPr>
          <a:lstStyle/>
          <a:p>
            <a:pPr algn="l"/>
            <a:r>
              <a:rPr lang="en-US" sz="2000">
                <a:solidFill>
                  <a:schemeClr val="accent1"/>
                </a:solidFill>
              </a:rPr>
              <a:t>DIGITAL</a:t>
            </a:r>
          </a:p>
          <a:p>
            <a:pPr algn="l"/>
            <a:r>
              <a:rPr lang="en-US" sz="6000">
                <a:solidFill>
                  <a:schemeClr val="accent1"/>
                </a:solidFill>
                <a:latin typeface="+mj-lt"/>
              </a:rPr>
              <a:t>IoT Airlift</a:t>
            </a:r>
          </a:p>
        </p:txBody>
      </p:sp>
    </p:spTree>
    <p:extLst>
      <p:ext uri="{BB962C8B-B14F-4D97-AF65-F5344CB8AC3E}">
        <p14:creationId xmlns:p14="http://schemas.microsoft.com/office/powerpoint/2010/main" val="2987672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Microsoft Azure Solutions Business logo&#10;">
            <a:extLst>
              <a:ext uri="{FF2B5EF4-FFF2-40B4-BE49-F238E27FC236}">
                <a16:creationId xmlns:a16="http://schemas.microsoft.com/office/drawing/2014/main" id="{277DCAEC-3310-4576-93A1-011D03066D50}"/>
              </a:ext>
            </a:extLst>
          </p:cNvPr>
          <p:cNvPicPr>
            <a:picLocks noChangeAspect="1"/>
          </p:cNvPicPr>
          <p:nvPr userDrawn="1"/>
        </p:nvPicPr>
        <p:blipFill>
          <a:blip r:embed="rId3"/>
          <a:stretch>
            <a:fillRect/>
          </a:stretch>
        </p:blipFill>
        <p:spPr>
          <a:xfrm>
            <a:off x="536575" y="559003"/>
            <a:ext cx="4166206" cy="338554"/>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Microsoft Azure Solutions Business logo&#10;">
            <a:extLst>
              <a:ext uri="{FF2B5EF4-FFF2-40B4-BE49-F238E27FC236}">
                <a16:creationId xmlns:a16="http://schemas.microsoft.com/office/drawing/2014/main" id="{A3170EEC-3741-4BED-BA57-CCBE7A1E5E0C}"/>
              </a:ext>
            </a:extLst>
          </p:cNvPr>
          <p:cNvPicPr>
            <a:picLocks noChangeAspect="1"/>
          </p:cNvPicPr>
          <p:nvPr userDrawn="1"/>
        </p:nvPicPr>
        <p:blipFill>
          <a:blip r:embed="rId3"/>
          <a:stretch>
            <a:fillRect/>
          </a:stretch>
        </p:blipFill>
        <p:spPr>
          <a:xfrm>
            <a:off x="536575" y="559003"/>
            <a:ext cx="4166206" cy="338554"/>
          </a:xfrm>
          <a:prstGeom prst="rect">
            <a:avLst/>
          </a:prstGeom>
        </p:spPr>
      </p:pic>
      <p:pic>
        <p:nvPicPr>
          <p:cNvPr id="8" name="Graphic 7" descr="Azure Solutions Business&#10;">
            <a:extLst>
              <a:ext uri="{FF2B5EF4-FFF2-40B4-BE49-F238E27FC236}">
                <a16:creationId xmlns:a16="http://schemas.microsoft.com/office/drawing/2014/main" id="{69CAF2DF-AEEC-4FAC-9DE5-490F3F06CC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7" y="3875845"/>
            <a:ext cx="3963988" cy="588204"/>
          </a:xfrm>
          <a:prstGeom prst="rect">
            <a:avLst/>
          </a:prstGeom>
        </p:spPr>
      </p:pic>
      <p:sp>
        <p:nvSpPr>
          <p:cNvPr id="2" name="TextBox 1">
            <a:extLst>
              <a:ext uri="{FF2B5EF4-FFF2-40B4-BE49-F238E27FC236}">
                <a16:creationId xmlns:a16="http://schemas.microsoft.com/office/drawing/2014/main" id="{FFFFBA24-7D73-4AAE-9119-0482416BDEDB}"/>
              </a:ext>
            </a:extLst>
          </p:cNvPr>
          <p:cNvSpPr txBox="1"/>
          <p:nvPr userDrawn="1"/>
        </p:nvSpPr>
        <p:spPr>
          <a:xfrm>
            <a:off x="536575" y="2579718"/>
            <a:ext cx="4294794" cy="1231106"/>
          </a:xfrm>
          <a:prstGeom prst="rect">
            <a:avLst/>
          </a:prstGeom>
          <a:noFill/>
        </p:spPr>
        <p:txBody>
          <a:bodyPr wrap="square" lIns="0" tIns="0" rIns="0" bIns="0" rtlCol="0">
            <a:spAutoFit/>
          </a:bodyPr>
          <a:lstStyle/>
          <a:p>
            <a:pPr algn="l"/>
            <a:r>
              <a:rPr lang="en-US" sz="2000">
                <a:solidFill>
                  <a:schemeClr val="accent1"/>
                </a:solidFill>
              </a:rPr>
              <a:t>DIGITAL</a:t>
            </a:r>
          </a:p>
          <a:p>
            <a:pPr algn="l"/>
            <a:r>
              <a:rPr lang="en-US" sz="6000">
                <a:solidFill>
                  <a:schemeClr val="accent1"/>
                </a:solidFill>
                <a:latin typeface="+mj-lt"/>
              </a:rPr>
              <a:t>IoT Airlift</a:t>
            </a:r>
          </a:p>
        </p:txBody>
      </p:sp>
    </p:spTree>
    <p:extLst>
      <p:ext uri="{BB962C8B-B14F-4D97-AF65-F5344CB8AC3E}">
        <p14:creationId xmlns:p14="http://schemas.microsoft.com/office/powerpoint/2010/main" val="2987672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3" Type="http://schemas.openxmlformats.org/officeDocument/2006/relationships/slideLayout" Target="../slideLayouts/slideLayout288.xml"/><Relationship Id="rId21" Type="http://schemas.openxmlformats.org/officeDocument/2006/relationships/slideLayout" Target="../slideLayouts/slideLayout306.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32" Type="http://schemas.openxmlformats.org/officeDocument/2006/relationships/image" Target="../media/image47.emf"/><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31" Type="http://schemas.openxmlformats.org/officeDocument/2006/relationships/theme" Target="../theme/theme10.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slideLayout" Target="../slideLayouts/slideLayout31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9" Type="http://schemas.openxmlformats.org/officeDocument/2006/relationships/slideLayout" Target="../slideLayouts/slideLayout354.xml"/><Relationship Id="rId21" Type="http://schemas.openxmlformats.org/officeDocument/2006/relationships/slideLayout" Target="../slideLayouts/slideLayout336.xml"/><Relationship Id="rId34" Type="http://schemas.openxmlformats.org/officeDocument/2006/relationships/slideLayout" Target="../slideLayouts/slideLayout349.xml"/><Relationship Id="rId42" Type="http://schemas.openxmlformats.org/officeDocument/2006/relationships/slideLayout" Target="../slideLayouts/slideLayout357.xml"/><Relationship Id="rId47" Type="http://schemas.openxmlformats.org/officeDocument/2006/relationships/image" Target="../media/image1.emf"/><Relationship Id="rId7" Type="http://schemas.openxmlformats.org/officeDocument/2006/relationships/slideLayout" Target="../slideLayouts/slideLayout32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9" Type="http://schemas.openxmlformats.org/officeDocument/2006/relationships/slideLayout" Target="../slideLayouts/slideLayout344.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37" Type="http://schemas.openxmlformats.org/officeDocument/2006/relationships/slideLayout" Target="../slideLayouts/slideLayout352.xml"/><Relationship Id="rId40" Type="http://schemas.openxmlformats.org/officeDocument/2006/relationships/slideLayout" Target="../slideLayouts/slideLayout355.xml"/><Relationship Id="rId45" Type="http://schemas.openxmlformats.org/officeDocument/2006/relationships/slideLayout" Target="../slideLayouts/slideLayout360.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36" Type="http://schemas.openxmlformats.org/officeDocument/2006/relationships/slideLayout" Target="../slideLayouts/slideLayout351.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31" Type="http://schemas.openxmlformats.org/officeDocument/2006/relationships/slideLayout" Target="../slideLayouts/slideLayout346.xml"/><Relationship Id="rId44" Type="http://schemas.openxmlformats.org/officeDocument/2006/relationships/slideLayout" Target="../slideLayouts/slideLayout359.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 Id="rId35" Type="http://schemas.openxmlformats.org/officeDocument/2006/relationships/slideLayout" Target="../slideLayouts/slideLayout350.xml"/><Relationship Id="rId43" Type="http://schemas.openxmlformats.org/officeDocument/2006/relationships/slideLayout" Target="../slideLayouts/slideLayout358.xml"/><Relationship Id="rId8" Type="http://schemas.openxmlformats.org/officeDocument/2006/relationships/slideLayout" Target="../slideLayouts/slideLayout323.xml"/><Relationship Id="rId3" Type="http://schemas.openxmlformats.org/officeDocument/2006/relationships/slideLayout" Target="../slideLayouts/slideLayout318.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slideLayout" Target="../slideLayouts/slideLayout348.xml"/><Relationship Id="rId38" Type="http://schemas.openxmlformats.org/officeDocument/2006/relationships/slideLayout" Target="../slideLayouts/slideLayout353.xml"/><Relationship Id="rId46" Type="http://schemas.openxmlformats.org/officeDocument/2006/relationships/theme" Target="../theme/theme11.xml"/><Relationship Id="rId20" Type="http://schemas.openxmlformats.org/officeDocument/2006/relationships/slideLayout" Target="../slideLayouts/slideLayout335.xml"/><Relationship Id="rId41" Type="http://schemas.openxmlformats.org/officeDocument/2006/relationships/slideLayout" Target="../slideLayouts/slideLayout35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image" Target="../media/image1.emf"/><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image" Target="../media/image1.emf"/><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theme" Target="../theme/theme5.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8" Type="http://schemas.openxmlformats.org/officeDocument/2006/relationships/slideLayout" Target="../slideLayouts/slideLayout104.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image" Target="../media/image1.emf"/><Relationship Id="rId20" Type="http://schemas.openxmlformats.org/officeDocument/2006/relationships/slideLayout" Target="../slideLayouts/slideLayout116.xml"/><Relationship Id="rId41"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image" Target="../media/image1.emf"/><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6.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55" Type="http://schemas.openxmlformats.org/officeDocument/2006/relationships/slideLayout" Target="../slideLayouts/slideLayout227.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slideLayout" Target="../slideLayouts/slideLayout225.xml"/><Relationship Id="rId58" Type="http://schemas.openxmlformats.org/officeDocument/2006/relationships/image" Target="../media/image1.emf"/><Relationship Id="rId5" Type="http://schemas.openxmlformats.org/officeDocument/2006/relationships/slideLayout" Target="../slideLayouts/slideLayout177.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56" Type="http://schemas.openxmlformats.org/officeDocument/2006/relationships/slideLayout" Target="../slideLayouts/slideLayout228.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slideLayout" Target="../slideLayouts/slideLayout226.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57" Type="http://schemas.openxmlformats.org/officeDocument/2006/relationships/theme" Target="../theme/theme7.xml"/><Relationship Id="rId10" Type="http://schemas.openxmlformats.org/officeDocument/2006/relationships/slideLayout" Target="../slideLayouts/slideLayout182.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image" Target="../media/image38.emf"/><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theme" Target="../theme/theme8.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8" Type="http://schemas.openxmlformats.org/officeDocument/2006/relationships/slideLayout" Target="../slideLayouts/slideLayout2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B68482-0D4C-41DB-988E-DFC700DC1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D8F5E-25F7-426C-BF11-B52408F61D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1FFF9-7916-473D-84E6-67AA4F77D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2A74A260-BD4F-45C8-B59C-BCC9E9A9C3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BE24E5-5FA9-44A7-BAFD-80A7D2BDDE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86808-0A62-4B14-97A5-AB41CA709499}" type="slidenum">
              <a:rPr lang="en-US" smtClean="0"/>
              <a:t>‹#›</a:t>
            </a:fld>
            <a:endParaRPr lang="en-US"/>
          </a:p>
        </p:txBody>
      </p:sp>
    </p:spTree>
    <p:extLst>
      <p:ext uri="{BB962C8B-B14F-4D97-AF65-F5344CB8AC3E}">
        <p14:creationId xmlns:p14="http://schemas.microsoft.com/office/powerpoint/2010/main" val="3048058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93879" r:id="rId3"/>
    <p:sldLayoutId id="2147484241" r:id="rId4"/>
    <p:sldLayoutId id="2147484474" r:id="rId5"/>
    <p:sldLayoutId id="2147484245" r:id="rId6"/>
    <p:sldLayoutId id="2147484247" r:id="rId7"/>
    <p:sldLayoutId id="2147493880" r:id="rId8"/>
    <p:sldLayoutId id="2147493881" r:id="rId9"/>
    <p:sldLayoutId id="2147484649" r:id="rId10"/>
    <p:sldLayoutId id="2147484645" r:id="rId11"/>
    <p:sldLayoutId id="2147484646" r:id="rId12"/>
    <p:sldLayoutId id="2147484647" r:id="rId13"/>
    <p:sldLayoutId id="2147484249" r:id="rId14"/>
    <p:sldLayoutId id="2147493882" r:id="rId15"/>
    <p:sldLayoutId id="2147484582" r:id="rId16"/>
    <p:sldLayoutId id="2147484641" r:id="rId17"/>
    <p:sldLayoutId id="2147484584" r:id="rId18"/>
    <p:sldLayoutId id="2147493883" r:id="rId19"/>
    <p:sldLayoutId id="2147484256" r:id="rId20"/>
    <p:sldLayoutId id="2147484257" r:id="rId21"/>
    <p:sldLayoutId id="2147493884" r:id="rId22"/>
    <p:sldLayoutId id="2147493885" r:id="rId23"/>
    <p:sldLayoutId id="2147493886" r:id="rId24"/>
    <p:sldLayoutId id="2147484651" r:id="rId25"/>
    <p:sldLayoutId id="2147484653" r:id="rId26"/>
    <p:sldLayoutId id="2147484656" r:id="rId27"/>
    <p:sldLayoutId id="2147484660" r:id="rId28"/>
    <p:sldLayoutId id="2147484661" r:id="rId29"/>
    <p:sldLayoutId id="2147484688"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93481944"/>
      </p:ext>
    </p:extLst>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296" r:id="rId4"/>
    <p:sldLayoutId id="2147484297" r:id="rId5"/>
    <p:sldLayoutId id="2147484842" r:id="rId6"/>
    <p:sldLayoutId id="2147484843" r:id="rId7"/>
    <p:sldLayoutId id="2147484844" r:id="rId8"/>
    <p:sldLayoutId id="2147484845" r:id="rId9"/>
    <p:sldLayoutId id="2147484298" r:id="rId10"/>
    <p:sldLayoutId id="2147484847" r:id="rId11"/>
    <p:sldLayoutId id="2147484848" r:id="rId12"/>
    <p:sldLayoutId id="2147484849" r:id="rId13"/>
    <p:sldLayoutId id="2147484850" r:id="rId14"/>
    <p:sldLayoutId id="2147484851" r:id="rId15"/>
    <p:sldLayoutId id="2147484852" r:id="rId16"/>
    <p:sldLayoutId id="2147484853" r:id="rId17"/>
    <p:sldLayoutId id="2147484854" r:id="rId18"/>
    <p:sldLayoutId id="2147484855" r:id="rId19"/>
    <p:sldLayoutId id="2147484856" r:id="rId20"/>
    <p:sldLayoutId id="2147484857" r:id="rId21"/>
    <p:sldLayoutId id="2147484858" r:id="rId22"/>
    <p:sldLayoutId id="2147484859" r:id="rId23"/>
    <p:sldLayoutId id="2147484681" r:id="rId24"/>
    <p:sldLayoutId id="2147484861" r:id="rId25"/>
    <p:sldLayoutId id="2147484862" r:id="rId26"/>
    <p:sldLayoutId id="2147484863" r:id="rId27"/>
    <p:sldLayoutId id="2147484864" r:id="rId28"/>
    <p:sldLayoutId id="2147484865" r:id="rId29"/>
    <p:sldLayoutId id="2147484866" r:id="rId30"/>
    <p:sldLayoutId id="2147484300" r:id="rId31"/>
    <p:sldLayoutId id="2147484868" r:id="rId32"/>
    <p:sldLayoutId id="2147484869" r:id="rId33"/>
    <p:sldLayoutId id="2147484870" r:id="rId34"/>
    <p:sldLayoutId id="2147484871" r:id="rId35"/>
    <p:sldLayoutId id="2147484872" r:id="rId36"/>
    <p:sldLayoutId id="2147484301" r:id="rId37"/>
    <p:sldLayoutId id="2147484302" r:id="rId38"/>
    <p:sldLayoutId id="2147484874" r:id="rId39"/>
    <p:sldLayoutId id="2147484875" r:id="rId40"/>
    <p:sldLayoutId id="2147484876" r:id="rId41"/>
    <p:sldLayoutId id="2147484877" r:id="rId42"/>
    <p:sldLayoutId id="2147484878" r:id="rId43"/>
    <p:sldLayoutId id="2147484879" r:id="rId44"/>
    <p:sldLayoutId id="2147484304"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10" r:id="rId7"/>
    <p:sldLayoutId id="2147484911" r:id="rId8"/>
    <p:sldLayoutId id="2147484991" r:id="rId9"/>
    <p:sldLayoutId id="2147484992" r:id="rId10"/>
    <p:sldLayoutId id="2147484833" r:id="rId11"/>
    <p:sldLayoutId id="2147484834" r:id="rId12"/>
    <p:sldLayoutId id="2147484835" r:id="rId13"/>
    <p:sldLayoutId id="2147484922" r:id="rId14"/>
    <p:sldLayoutId id="2147484923" r:id="rId15"/>
    <p:sldLayoutId id="2147484924" r:id="rId16"/>
    <p:sldLayoutId id="2147493887" r:id="rId17"/>
    <p:sldLayoutId id="2147484840" r:id="rId18"/>
    <p:sldLayoutId id="2147484841" r:id="rId19"/>
    <p:sldLayoutId id="2147493888" r:id="rId20"/>
    <p:sldLayoutId id="2147493889" r:id="rId21"/>
    <p:sldLayoutId id="2147484931" r:id="rId22"/>
    <p:sldLayoutId id="2147485001" r:id="rId23"/>
    <p:sldLayoutId id="2147485002" r:id="rId24"/>
    <p:sldLayoutId id="2147485003" r:id="rId25"/>
    <p:sldLayoutId id="2147485004" r:id="rId26"/>
    <p:sldLayoutId id="2147485005" r:id="rId27"/>
    <p:sldLayoutId id="2147485006" r:id="rId28"/>
    <p:sldLayoutId id="2147485007" r:id="rId29"/>
    <p:sldLayoutId id="2147485008" r:id="rId30"/>
    <p:sldLayoutId id="2147485009" r:id="rId31"/>
    <p:sldLayoutId id="2147485010" r:id="rId32"/>
    <p:sldLayoutId id="214748493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6433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93868" r:id="rId4"/>
    <p:sldLayoutId id="2147493869" r:id="rId5"/>
    <p:sldLayoutId id="2147493870" r:id="rId6"/>
    <p:sldLayoutId id="2147483667" r:id="rId7"/>
    <p:sldLayoutId id="2147483668" r:id="rId8"/>
    <p:sldLayoutId id="2147493871" r:id="rId9"/>
    <p:sldLayoutId id="2147483670" r:id="rId10"/>
    <p:sldLayoutId id="2147483671" r:id="rId11"/>
    <p:sldLayoutId id="2147493872" r:id="rId12"/>
    <p:sldLayoutId id="2147483673" r:id="rId13"/>
    <p:sldLayoutId id="2147483674" r:id="rId14"/>
    <p:sldLayoutId id="2147483675" r:id="rId15"/>
    <p:sldLayoutId id="2147483676" r:id="rId16"/>
    <p:sldLayoutId id="2147493873" r:id="rId17"/>
    <p:sldLayoutId id="2147483678" r:id="rId18"/>
    <p:sldLayoutId id="2147493874" r:id="rId19"/>
    <p:sldLayoutId id="2147483680" r:id="rId20"/>
    <p:sldLayoutId id="2147483681" r:id="rId21"/>
    <p:sldLayoutId id="2147483682" r:id="rId22"/>
    <p:sldLayoutId id="2147483683" r:id="rId23"/>
    <p:sldLayoutId id="2147483684" r:id="rId24"/>
    <p:sldLayoutId id="2147493875" r:id="rId25"/>
    <p:sldLayoutId id="2147493876" r:id="rId26"/>
    <p:sldLayoutId id="2147493877" r:id="rId27"/>
    <p:sldLayoutId id="2147483688" r:id="rId2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631213285"/>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027" r:id="rId1"/>
    <p:sldLayoutId id="2147485023" r:id="rId2"/>
    <p:sldLayoutId id="2147484937" r:id="rId3"/>
    <p:sldLayoutId id="2147484610" r:id="rId4"/>
    <p:sldLayoutId id="2147484710" r:id="rId5"/>
    <p:sldLayoutId id="2147484240" r:id="rId6"/>
    <p:sldLayoutId id="2147485011" r:id="rId7"/>
    <p:sldLayoutId id="2147485012" r:id="rId8"/>
    <p:sldLayoutId id="2147484639" r:id="rId9"/>
    <p:sldLayoutId id="2147484603" r:id="rId10"/>
    <p:sldLayoutId id="2147484934" r:id="rId11"/>
    <p:sldLayoutId id="2147484935" r:id="rId12"/>
    <p:sldLayoutId id="2147484936"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4787" r:id="rId23"/>
    <p:sldLayoutId id="2147485024" r:id="rId24"/>
    <p:sldLayoutId id="2147485025" r:id="rId25"/>
    <p:sldLayoutId id="2147484640" r:id="rId26"/>
    <p:sldLayoutId id="2147484583" r:id="rId27"/>
    <p:sldLayoutId id="2147484671" r:id="rId28"/>
    <p:sldLayoutId id="2147484585" r:id="rId29"/>
    <p:sldLayoutId id="2147484299" r:id="rId30"/>
    <p:sldLayoutId id="2147484263" r:id="rId31"/>
    <p:sldLayoutId id="2147485026" r:id="rId32"/>
    <p:sldLayoutId id="2147484940" r:id="rId33"/>
    <p:sldLayoutId id="2147484941" r:id="rId34"/>
    <p:sldLayoutId id="2147484942" r:id="rId35"/>
    <p:sldLayoutId id="2147484943" r:id="rId36"/>
    <p:sldLayoutId id="2147485028" r:id="rId37"/>
    <p:sldLayoutId id="2147485029" r:id="rId38"/>
    <p:sldLayoutId id="2147485030" r:id="rId39"/>
    <p:sldLayoutId id="2147485031" r:id="rId40"/>
    <p:sldLayoutId id="2147485032" r:id="rId41"/>
    <p:sldLayoutId id="2147484944" r:id="rId42"/>
    <p:sldLayoutId id="2147484945" r:id="rId43"/>
    <p:sldLayoutId id="214748493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00034D"/>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534026032"/>
      </p:ext>
    </p:extLst>
  </p:cSld>
  <p:clrMap bg1="dk1" tx1="lt1" bg2="dk2" tx2="lt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 id="2147493767" r:id="rId9"/>
    <p:sldLayoutId id="2147493768" r:id="rId10"/>
    <p:sldLayoutId id="2147493769" r:id="rId11"/>
    <p:sldLayoutId id="2147493770" r:id="rId12"/>
    <p:sldLayoutId id="2147493771" r:id="rId13"/>
    <p:sldLayoutId id="2147493772" r:id="rId14"/>
    <p:sldLayoutId id="2147493773" r:id="rId15"/>
    <p:sldLayoutId id="2147493774" r:id="rId16"/>
    <p:sldLayoutId id="2147493775" r:id="rId17"/>
    <p:sldLayoutId id="2147493776" r:id="rId18"/>
    <p:sldLayoutId id="2147493777" r:id="rId19"/>
    <p:sldLayoutId id="2147493778" r:id="rId20"/>
    <p:sldLayoutId id="2147493779" r:id="rId21"/>
    <p:sldLayoutId id="2147493780" r:id="rId22"/>
    <p:sldLayoutId id="2147493781" r:id="rId23"/>
    <p:sldLayoutId id="2147493782" r:id="rId24"/>
    <p:sldLayoutId id="2147493783" r:id="rId25"/>
    <p:sldLayoutId id="2147493784" r:id="rId26"/>
    <p:sldLayoutId id="2147493785" r:id="rId27"/>
    <p:sldLayoutId id="2147493786" r:id="rId28"/>
    <p:sldLayoutId id="2147493787" r:id="rId29"/>
    <p:sldLayoutId id="2147493788" r:id="rId30"/>
    <p:sldLayoutId id="2147493789" r:id="rId31"/>
    <p:sldLayoutId id="214749379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44476134"/>
      </p:ext>
    </p:extLst>
  </p:cSld>
  <p:clrMap bg1="dk1" tx1="lt1" bg2="dk2" tx2="lt2" accent1="accent1" accent2="accent2" accent3="accent3" accent4="accent4" accent5="accent5" accent6="accent6" hlink="hlink" folHlink="folHlink"/>
  <p:sldLayoutIdLst>
    <p:sldLayoutId id="2147493741" r:id="rId1"/>
    <p:sldLayoutId id="2147485453" r:id="rId2"/>
    <p:sldLayoutId id="2147485164" r:id="rId3"/>
    <p:sldLayoutId id="2147485165" r:id="rId4"/>
    <p:sldLayoutId id="2147493745" r:id="rId5"/>
    <p:sldLayoutId id="2147485167" r:id="rId6"/>
    <p:sldLayoutId id="2147493749" r:id="rId7"/>
    <p:sldLayoutId id="2147493860" r:id="rId8"/>
    <p:sldLayoutId id="2147493861" r:id="rId9"/>
    <p:sldLayoutId id="2147485073" r:id="rId10"/>
    <p:sldLayoutId id="2147493862" r:id="rId11"/>
    <p:sldLayoutId id="2147493863" r:id="rId12"/>
    <p:sldLayoutId id="2147485074" r:id="rId13"/>
    <p:sldLayoutId id="2147493864" r:id="rId14"/>
    <p:sldLayoutId id="2147493865" r:id="rId15"/>
    <p:sldLayoutId id="2147493866" r:id="rId16"/>
    <p:sldLayoutId id="2147493748" r:id="rId17"/>
    <p:sldLayoutId id="2147485069" r:id="rId18"/>
    <p:sldLayoutId id="2147493867" r:id="rId19"/>
    <p:sldLayoutId id="2147493744" r:id="rId20"/>
    <p:sldLayoutId id="2147485166" r:id="rId21"/>
    <p:sldLayoutId id="2147493746" r:id="rId22"/>
    <p:sldLayoutId id="2147493747" r:id="rId23"/>
    <p:sldLayoutId id="2147493752" r:id="rId24"/>
    <p:sldLayoutId id="2147485150" r:id="rId25"/>
    <p:sldLayoutId id="2147485162" r:id="rId26"/>
    <p:sldLayoutId id="2147485163" r:id="rId27"/>
    <p:sldLayoutId id="2147485183" r:id="rId28"/>
    <p:sldLayoutId id="2147485184" r:id="rId29"/>
    <p:sldLayoutId id="2147493678" r:id="rId30"/>
    <p:sldLayoutId id="2147485185" r:id="rId31"/>
    <p:sldLayoutId id="2147485186" r:id="rId32"/>
    <p:sldLayoutId id="2147485187" r:id="rId33"/>
    <p:sldLayoutId id="2147493743" r:id="rId34"/>
    <p:sldLayoutId id="2147493742" r:id="rId35"/>
    <p:sldLayoutId id="2147485190" r:id="rId36"/>
    <p:sldLayoutId id="2147485191" r:id="rId37"/>
    <p:sldLayoutId id="2147485192" r:id="rId38"/>
    <p:sldLayoutId id="2147485193" r:id="rId39"/>
    <p:sldLayoutId id="2147485194" r:id="rId40"/>
    <p:sldLayoutId id="2147485189" r:id="rId41"/>
    <p:sldLayoutId id="2147485195" r:id="rId42"/>
    <p:sldLayoutId id="2147485196" r:id="rId43"/>
    <p:sldLayoutId id="2147485197" r:id="rId44"/>
    <p:sldLayoutId id="2147485198" r:id="rId45"/>
    <p:sldLayoutId id="2147485199" r:id="rId46"/>
    <p:sldLayoutId id="2147485200" r:id="rId47"/>
    <p:sldLayoutId id="2147485201" r:id="rId48"/>
    <p:sldLayoutId id="2147485202" r:id="rId49"/>
    <p:sldLayoutId id="2147485203" r:id="rId50"/>
    <p:sldLayoutId id="2147485204" r:id="rId51"/>
    <p:sldLayoutId id="2147485205" r:id="rId52"/>
    <p:sldLayoutId id="2147485206" r:id="rId53"/>
    <p:sldLayoutId id="2147485207" r:id="rId54"/>
    <p:sldLayoutId id="2147485168" r:id="rId55"/>
    <p:sldLayoutId id="2147485188"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4549873"/>
      </p:ext>
    </p:extLst>
  </p:cSld>
  <p:clrMap bg1="lt1" tx1="dk1" bg2="lt2" tx2="dk2" accent1="accent1" accent2="accent2" accent3="accent3" accent4="accent4" accent5="accent5" accent6="accent6" hlink="hlink" folHlink="folHlink"/>
  <p:sldLayoutIdLst>
    <p:sldLayoutId id="2147484747" r:id="rId1"/>
    <p:sldLayoutId id="2147484746" r:id="rId2"/>
    <p:sldLayoutId id="2147484744" r:id="rId3"/>
    <p:sldLayoutId id="2147483664" r:id="rId4"/>
    <p:sldLayoutId id="2147483665" r:id="rId5"/>
    <p:sldLayoutId id="2147483666" r:id="rId6"/>
    <p:sldLayoutId id="2147484749" r:id="rId7"/>
    <p:sldLayoutId id="2147484753" r:id="rId8"/>
    <p:sldLayoutId id="2147483669" r:id="rId9"/>
    <p:sldLayoutId id="2147484751" r:id="rId10"/>
    <p:sldLayoutId id="2147484752" r:id="rId11"/>
    <p:sldLayoutId id="2147483672" r:id="rId12"/>
    <p:sldLayoutId id="2147484745" r:id="rId13"/>
    <p:sldLayoutId id="2147484758" r:id="rId14"/>
    <p:sldLayoutId id="2147484743" r:id="rId15"/>
    <p:sldLayoutId id="2147484750" r:id="rId16"/>
    <p:sldLayoutId id="2147483677" r:id="rId17"/>
    <p:sldLayoutId id="2147484754" r:id="rId18"/>
    <p:sldLayoutId id="2147483679" r:id="rId19"/>
    <p:sldLayoutId id="2147484755" r:id="rId20"/>
    <p:sldLayoutId id="2147484756" r:id="rId21"/>
    <p:sldLayoutId id="2147484742" r:id="rId22"/>
    <p:sldLayoutId id="2147484748" r:id="rId23"/>
    <p:sldLayoutId id="2147484760" r:id="rId24"/>
    <p:sldLayoutId id="2147483685" r:id="rId25"/>
    <p:sldLayoutId id="2147483686" r:id="rId26"/>
    <p:sldLayoutId id="2147483687" r:id="rId27"/>
    <p:sldLayoutId id="2147483740" r:id="rId28"/>
    <p:sldLayoutId id="2147483744" r:id="rId29"/>
    <p:sldLayoutId id="2147483748" r:id="rId30"/>
    <p:sldLayoutId id="2147483751"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60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38918424"/>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3828" r:id="rId20"/>
    <p:sldLayoutId id="2147484038" r:id="rId21"/>
    <p:sldLayoutId id="2147483830" r:id="rId22"/>
    <p:sldLayoutId id="2147484039" r:id="rId23"/>
    <p:sldLayoutId id="2147483832" r:id="rId24"/>
    <p:sldLayoutId id="2147483833" r:id="rId25"/>
    <p:sldLayoutId id="2147484040"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 Id="rId9" Type="http://schemas.openxmlformats.org/officeDocument/2006/relationships/image" Target="../media/image73.svg"/></Relationships>
</file>

<file path=ppt/slides/_rels/slide3.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emf"/><Relationship Id="rId12"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7.emf"/><Relationship Id="rId11" Type="http://schemas.openxmlformats.org/officeDocument/2006/relationships/image" Target="../media/image70.emf"/><Relationship Id="rId5" Type="http://schemas.openxmlformats.org/officeDocument/2006/relationships/image" Target="../media/image76.emf"/><Relationship Id="rId15" Type="http://schemas.openxmlformats.org/officeDocument/2006/relationships/image" Target="../media/image73.svg"/><Relationship Id="rId10" Type="http://schemas.openxmlformats.org/officeDocument/2006/relationships/image" Target="../media/image69.emf"/><Relationship Id="rId4" Type="http://schemas.openxmlformats.org/officeDocument/2006/relationships/image" Target="../media/image75.emf"/><Relationship Id="rId9" Type="http://schemas.openxmlformats.org/officeDocument/2006/relationships/image" Target="../media/image68.emf"/><Relationship Id="rId1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emf"/><Relationship Id="rId12"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7.emf"/><Relationship Id="rId11" Type="http://schemas.openxmlformats.org/officeDocument/2006/relationships/image" Target="../media/image70.emf"/><Relationship Id="rId5" Type="http://schemas.openxmlformats.org/officeDocument/2006/relationships/image" Target="../media/image76.emf"/><Relationship Id="rId15" Type="http://schemas.openxmlformats.org/officeDocument/2006/relationships/image" Target="../media/image73.svg"/><Relationship Id="rId10" Type="http://schemas.openxmlformats.org/officeDocument/2006/relationships/image" Target="../media/image69.emf"/><Relationship Id="rId4" Type="http://schemas.openxmlformats.org/officeDocument/2006/relationships/image" Target="../media/image75.emf"/><Relationship Id="rId9" Type="http://schemas.openxmlformats.org/officeDocument/2006/relationships/image" Target="../media/image68.emf"/><Relationship Id="rId14" Type="http://schemas.openxmlformats.org/officeDocument/2006/relationships/image" Target="../media/image72.png"/></Relationships>
</file>

<file path=ppt/slides/_rels/slide5.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89.png"/><Relationship Id="rId18" Type="http://schemas.openxmlformats.org/officeDocument/2006/relationships/image" Target="../media/image93.emf"/><Relationship Id="rId3" Type="http://schemas.openxmlformats.org/officeDocument/2006/relationships/image" Target="../media/image80.png"/><Relationship Id="rId21" Type="http://schemas.openxmlformats.org/officeDocument/2006/relationships/image" Target="../media/image76.emf"/><Relationship Id="rId7" Type="http://schemas.openxmlformats.org/officeDocument/2006/relationships/image" Target="../media/image84.png"/><Relationship Id="rId12" Type="http://schemas.openxmlformats.org/officeDocument/2006/relationships/image" Target="../media/image88.svg"/><Relationship Id="rId17" Type="http://schemas.openxmlformats.org/officeDocument/2006/relationships/image" Target="../media/image75.emf"/><Relationship Id="rId25" Type="http://schemas.openxmlformats.org/officeDocument/2006/relationships/image" Target="../media/image96.emf"/><Relationship Id="rId2" Type="http://schemas.openxmlformats.org/officeDocument/2006/relationships/image" Target="../media/image66.png"/><Relationship Id="rId16" Type="http://schemas.openxmlformats.org/officeDocument/2006/relationships/image" Target="../media/image92.emf"/><Relationship Id="rId20" Type="http://schemas.openxmlformats.org/officeDocument/2006/relationships/image" Target="../media/image95.emf"/><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87.png"/><Relationship Id="rId24" Type="http://schemas.openxmlformats.org/officeDocument/2006/relationships/image" Target="../media/image79.png"/><Relationship Id="rId5" Type="http://schemas.openxmlformats.org/officeDocument/2006/relationships/image" Target="../media/image82.png"/><Relationship Id="rId15" Type="http://schemas.openxmlformats.org/officeDocument/2006/relationships/image" Target="../media/image91.svg"/><Relationship Id="rId23" Type="http://schemas.openxmlformats.org/officeDocument/2006/relationships/image" Target="../media/image78.emf"/><Relationship Id="rId10" Type="http://schemas.openxmlformats.org/officeDocument/2006/relationships/image" Target="../media/image74.png"/><Relationship Id="rId19" Type="http://schemas.openxmlformats.org/officeDocument/2006/relationships/image" Target="../media/image94.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0.png"/><Relationship Id="rId22" Type="http://schemas.openxmlformats.org/officeDocument/2006/relationships/image" Target="../media/image7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76DF62-F1D2-41AE-BEA0-D162EA79A33D}"/>
              </a:ext>
            </a:extLst>
          </p:cNvPr>
          <p:cNvSpPr>
            <a:spLocks noGrp="1"/>
          </p:cNvSpPr>
          <p:nvPr>
            <p:ph type="body" sz="quarter" idx="12"/>
          </p:nvPr>
        </p:nvSpPr>
        <p:spPr>
          <a:xfrm>
            <a:off x="582042" y="3962400"/>
            <a:ext cx="4164583" cy="615553"/>
          </a:xfrm>
        </p:spPr>
        <p:txBody>
          <a:bodyPr/>
          <a:lstStyle/>
          <a:p>
            <a:r>
              <a:rPr lang="en-US" dirty="0"/>
              <a:t>Tyler Becker</a:t>
            </a:r>
          </a:p>
          <a:p>
            <a:r>
              <a:rPr lang="en-US" dirty="0"/>
              <a:t>Adam Lash</a:t>
            </a:r>
            <a:endParaRPr lang="en-CA" dirty="0"/>
          </a:p>
        </p:txBody>
      </p:sp>
      <p:sp>
        <p:nvSpPr>
          <p:cNvPr id="3" name="Title 2">
            <a:extLst>
              <a:ext uri="{FF2B5EF4-FFF2-40B4-BE49-F238E27FC236}">
                <a16:creationId xmlns:a16="http://schemas.microsoft.com/office/drawing/2014/main" id="{EE0E44A2-84B8-4C8F-9387-B8BF9B0C917B}"/>
              </a:ext>
            </a:extLst>
          </p:cNvPr>
          <p:cNvSpPr>
            <a:spLocks noGrp="1"/>
          </p:cNvSpPr>
          <p:nvPr>
            <p:ph type="title"/>
          </p:nvPr>
        </p:nvSpPr>
        <p:spPr>
          <a:xfrm>
            <a:off x="588263" y="2425541"/>
            <a:ext cx="4167887" cy="1107996"/>
          </a:xfrm>
        </p:spPr>
        <p:txBody>
          <a:bodyPr/>
          <a:lstStyle/>
          <a:p>
            <a:r>
              <a:rPr lang="en-US" dirty="0"/>
              <a:t>Realtime Vehicle Tracking</a:t>
            </a:r>
            <a:endParaRPr lang="en-CA" dirty="0"/>
          </a:p>
        </p:txBody>
      </p:sp>
    </p:spTree>
    <p:extLst>
      <p:ext uri="{BB962C8B-B14F-4D97-AF65-F5344CB8AC3E}">
        <p14:creationId xmlns:p14="http://schemas.microsoft.com/office/powerpoint/2010/main" val="390255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Field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8"/>
            <a:ext cx="2173856" cy="3725942"/>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70"/>
            <a:ext cx="1718898" cy="3756340"/>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10905226" cy="463549"/>
          </a:xfrm>
        </p:spPr>
        <p:txBody>
          <a:bodyPr>
            <a:noAutofit/>
          </a:bodyPr>
          <a:lstStyle/>
          <a:p>
            <a:r>
              <a:rPr lang="en-US" sz="2400" b="1" dirty="0"/>
              <a:t>Real-time Vehicle Tracking Lab</a:t>
            </a:r>
          </a:p>
        </p:txBody>
      </p:sp>
      <p:sp>
        <p:nvSpPr>
          <p:cNvPr id="21" name="Rectangle 20">
            <a:extLst>
              <a:ext uri="{FF2B5EF4-FFF2-40B4-BE49-F238E27FC236}">
                <a16:creationId xmlns:a16="http://schemas.microsoft.com/office/drawing/2014/main" id="{524503B8-F5D1-4104-8D05-36F6CFF240B2}"/>
              </a:ext>
            </a:extLst>
          </p:cNvPr>
          <p:cNvSpPr/>
          <p:nvPr/>
        </p:nvSpPr>
        <p:spPr bwMode="auto">
          <a:xfrm>
            <a:off x="7178934" y="908827"/>
            <a:ext cx="2383011" cy="3725281"/>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118" name="Connector: Elbow 117">
            <a:extLst>
              <a:ext uri="{FF2B5EF4-FFF2-40B4-BE49-F238E27FC236}">
                <a16:creationId xmlns:a16="http://schemas.microsoft.com/office/drawing/2014/main" id="{F360EE19-3052-4F5D-97B3-B89C5016AAE2}"/>
              </a:ext>
            </a:extLst>
          </p:cNvPr>
          <p:cNvCxnSpPr>
            <a:cxnSpLocks/>
          </p:cNvCxnSpPr>
          <p:nvPr/>
        </p:nvCxnSpPr>
        <p:spPr>
          <a:xfrm flipV="1">
            <a:off x="6136051" y="2771231"/>
            <a:ext cx="2040430" cy="406752"/>
          </a:xfrm>
          <a:prstGeom prst="bentConnector3">
            <a:avLst>
              <a:gd name="adj1" fmla="val 51"/>
            </a:avLst>
          </a:prstGeom>
          <a:noFill/>
          <a:ln w="19050" cap="flat" cmpd="sng" algn="ctr">
            <a:solidFill>
              <a:schemeClr val="accent1"/>
            </a:solidFill>
            <a:prstDash val="sysDash"/>
            <a:headEnd type="none" w="med" len="med"/>
            <a:tailEnd type="triangle" w="med" len="med"/>
          </a:ln>
          <a:effectLst/>
        </p:spPr>
      </p:cxn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2160852"/>
            <a:ext cx="1275629" cy="1193837"/>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173821" y="2219135"/>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GIS Web App</a:t>
            </a:r>
          </a:p>
        </p:txBody>
      </p:sp>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8704993" y="3134977"/>
            <a:ext cx="0" cy="495773"/>
          </a:xfrm>
          <a:prstGeom prst="line">
            <a:avLst/>
          </a:prstGeom>
          <a:noFill/>
          <a:ln w="19050" cap="flat" cmpd="sng" algn="ctr">
            <a:solidFill>
              <a:schemeClr val="accent1"/>
            </a:solidFill>
            <a:prstDash val="sysDash"/>
            <a:headEnd type="triangle" w="med" len="med"/>
            <a:tailEnd type="triangle" w="med" len="med"/>
          </a:ln>
          <a:effectLst/>
        </p:spPr>
      </p:cxnSp>
      <p:pic>
        <p:nvPicPr>
          <p:cNvPr id="2" name="Picture 1">
            <a:extLst>
              <a:ext uri="{FF2B5EF4-FFF2-40B4-BE49-F238E27FC236}">
                <a16:creationId xmlns:a16="http://schemas.microsoft.com/office/drawing/2014/main" id="{45FE9840-592B-4320-BD54-A41E44BED78F}"/>
              </a:ext>
            </a:extLst>
          </p:cNvPr>
          <p:cNvPicPr>
            <a:picLocks noChangeAspect="1"/>
          </p:cNvPicPr>
          <p:nvPr/>
        </p:nvPicPr>
        <p:blipFill>
          <a:blip r:embed="rId3"/>
          <a:stretch>
            <a:fillRect/>
          </a:stretch>
        </p:blipFill>
        <p:spPr>
          <a:xfrm>
            <a:off x="162351" y="3222113"/>
            <a:ext cx="906780" cy="601980"/>
          </a:xfrm>
          <a:prstGeom prst="rect">
            <a:avLst/>
          </a:prstGeom>
        </p:spPr>
      </p:pic>
      <p:sp>
        <p:nvSpPr>
          <p:cNvPr id="17" name="TextBox 16">
            <a:extLst>
              <a:ext uri="{FF2B5EF4-FFF2-40B4-BE49-F238E27FC236}">
                <a16:creationId xmlns:a16="http://schemas.microsoft.com/office/drawing/2014/main" id="{5CCDA5F0-A4AE-4DCC-B921-0C4B9B6D398E}"/>
              </a:ext>
            </a:extLst>
          </p:cNvPr>
          <p:cNvSpPr txBox="1"/>
          <p:nvPr/>
        </p:nvSpPr>
        <p:spPr>
          <a:xfrm>
            <a:off x="20910" y="3762660"/>
            <a:ext cx="1112137" cy="369332"/>
          </a:xfrm>
          <a:prstGeom prst="rect">
            <a:avLst/>
          </a:prstGeom>
          <a:noFill/>
        </p:spPr>
        <p:txBody>
          <a:bodyPr wrap="square" rtlCol="0">
            <a:spAutoFit/>
          </a:bodyPr>
          <a:lstStyle/>
          <a:p>
            <a:pPr algn="ctr" defTabSz="932418">
              <a:defRPr/>
            </a:pPr>
            <a:r>
              <a:rPr lang="en-US" sz="900" kern="0" dirty="0">
                <a:solidFill>
                  <a:srgbClr val="000000"/>
                </a:solidFill>
                <a:latin typeface="Segoe UI"/>
                <a:cs typeface="Segoe UI Semibold" panose="020B0702040204020203" pitchFamily="34" charset="0"/>
                <a:sym typeface="Calibri"/>
              </a:rPr>
              <a:t>Vehicle</a:t>
            </a:r>
          </a:p>
          <a:p>
            <a:pPr algn="ctr" defTabSz="932418">
              <a:defRPr/>
            </a:pPr>
            <a:r>
              <a:rPr lang="en-US" sz="900" kern="0" dirty="0">
                <a:solidFill>
                  <a:srgbClr val="000000"/>
                </a:solidFill>
                <a:latin typeface="Segoe UI"/>
                <a:cs typeface="Segoe UI Semibold" panose="020B0702040204020203" pitchFamily="34" charset="0"/>
                <a:sym typeface="Calibri"/>
              </a:rPr>
              <a:t>Simulator</a:t>
            </a:r>
          </a:p>
        </p:txBody>
      </p:sp>
      <p:cxnSp>
        <p:nvCxnSpPr>
          <p:cNvPr id="18" name="Straight Connector 17">
            <a:extLst>
              <a:ext uri="{FF2B5EF4-FFF2-40B4-BE49-F238E27FC236}">
                <a16:creationId xmlns:a16="http://schemas.microsoft.com/office/drawing/2014/main" id="{27F780EC-87D4-4089-8EEB-65B6C7B65149}"/>
              </a:ext>
            </a:extLst>
          </p:cNvPr>
          <p:cNvCxnSpPr>
            <a:cxnSpLocks/>
          </p:cNvCxnSpPr>
          <p:nvPr/>
        </p:nvCxnSpPr>
        <p:spPr>
          <a:xfrm>
            <a:off x="1127971" y="3563827"/>
            <a:ext cx="2069869" cy="0"/>
          </a:xfrm>
          <a:prstGeom prst="line">
            <a:avLst/>
          </a:prstGeom>
          <a:noFill/>
          <a:ln w="19050" cap="flat" cmpd="sng" algn="ctr">
            <a:solidFill>
              <a:schemeClr val="accent1"/>
            </a:solidFill>
            <a:prstDash val="sysDash"/>
            <a:headEnd type="none" w="med" len="med"/>
            <a:tailEnd type="triangle" w="med" len="med"/>
          </a:ln>
          <a:effectLst/>
        </p:spPr>
      </p:cxnSp>
      <p:pic>
        <p:nvPicPr>
          <p:cNvPr id="35" name="Picture 34">
            <a:extLst>
              <a:ext uri="{FF2B5EF4-FFF2-40B4-BE49-F238E27FC236}">
                <a16:creationId xmlns:a16="http://schemas.microsoft.com/office/drawing/2014/main" id="{ED99DF7F-E7F1-4B55-A2B3-47C8B3D108D7}"/>
              </a:ext>
            </a:extLst>
          </p:cNvPr>
          <p:cNvPicPr>
            <a:picLocks noChangeAspect="1"/>
          </p:cNvPicPr>
          <p:nvPr/>
        </p:nvPicPr>
        <p:blipFill>
          <a:blip r:embed="rId4"/>
          <a:stretch>
            <a:fillRect/>
          </a:stretch>
        </p:blipFill>
        <p:spPr>
          <a:xfrm>
            <a:off x="4903417" y="3307888"/>
            <a:ext cx="564089" cy="518962"/>
          </a:xfrm>
          <a:prstGeom prst="rect">
            <a:avLst/>
          </a:prstGeom>
        </p:spPr>
      </p:pic>
      <p:cxnSp>
        <p:nvCxnSpPr>
          <p:cNvPr id="39" name="Straight Connector 38">
            <a:extLst>
              <a:ext uri="{FF2B5EF4-FFF2-40B4-BE49-F238E27FC236}">
                <a16:creationId xmlns:a16="http://schemas.microsoft.com/office/drawing/2014/main" id="{E99109EA-3697-4D78-8FD6-362A4CE11550}"/>
              </a:ext>
            </a:extLst>
          </p:cNvPr>
          <p:cNvCxnSpPr>
            <a:cxnSpLocks/>
          </p:cNvCxnSpPr>
          <p:nvPr/>
        </p:nvCxnSpPr>
        <p:spPr>
          <a:xfrm flipV="1">
            <a:off x="3867890" y="3563827"/>
            <a:ext cx="960668" cy="1"/>
          </a:xfrm>
          <a:prstGeom prst="line">
            <a:avLst/>
          </a:prstGeom>
          <a:noFill/>
          <a:ln w="19050" cap="flat" cmpd="sng" algn="ctr">
            <a:solidFill>
              <a:schemeClr val="accent1"/>
            </a:solidFill>
            <a:prstDash val="sysDash"/>
            <a:headEnd type="none" w="med" len="med"/>
            <a:tailEnd type="triangle" w="med" len="med"/>
          </a:ln>
          <a:effectLst/>
        </p:spPr>
      </p:cxnSp>
      <p:sp>
        <p:nvSpPr>
          <p:cNvPr id="41" name="Shape 101">
            <a:extLst>
              <a:ext uri="{FF2B5EF4-FFF2-40B4-BE49-F238E27FC236}">
                <a16:creationId xmlns:a16="http://schemas.microsoft.com/office/drawing/2014/main" id="{A106A660-672B-4F5B-872F-2142EF367952}"/>
              </a:ext>
            </a:extLst>
          </p:cNvPr>
          <p:cNvSpPr txBox="1"/>
          <p:nvPr/>
        </p:nvSpPr>
        <p:spPr>
          <a:xfrm>
            <a:off x="4837374" y="3785776"/>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Function</a:t>
            </a:r>
          </a:p>
        </p:txBody>
      </p:sp>
      <p:pic>
        <p:nvPicPr>
          <p:cNvPr id="42" name="Picture 41">
            <a:extLst>
              <a:ext uri="{FF2B5EF4-FFF2-40B4-BE49-F238E27FC236}">
                <a16:creationId xmlns:a16="http://schemas.microsoft.com/office/drawing/2014/main" id="{C5BC1246-9B58-4E2C-9299-D73CDF72604A}"/>
              </a:ext>
            </a:extLst>
          </p:cNvPr>
          <p:cNvPicPr>
            <a:picLocks noChangeAspect="1"/>
          </p:cNvPicPr>
          <p:nvPr/>
        </p:nvPicPr>
        <p:blipFill>
          <a:blip r:embed="rId5"/>
          <a:stretch>
            <a:fillRect/>
          </a:stretch>
        </p:blipFill>
        <p:spPr>
          <a:xfrm>
            <a:off x="5876571" y="3241838"/>
            <a:ext cx="518961" cy="518961"/>
          </a:xfrm>
          <a:prstGeom prst="rect">
            <a:avLst/>
          </a:prstGeom>
        </p:spPr>
      </p:pic>
      <p:pic>
        <p:nvPicPr>
          <p:cNvPr id="43" name="Picture 42">
            <a:extLst>
              <a:ext uri="{FF2B5EF4-FFF2-40B4-BE49-F238E27FC236}">
                <a16:creationId xmlns:a16="http://schemas.microsoft.com/office/drawing/2014/main" id="{60CDB597-4DDB-47EE-91CD-C0E846C6AE66}"/>
              </a:ext>
            </a:extLst>
          </p:cNvPr>
          <p:cNvPicPr>
            <a:picLocks noChangeAspect="1"/>
          </p:cNvPicPr>
          <p:nvPr/>
        </p:nvPicPr>
        <p:blipFill>
          <a:blip r:embed="rId6"/>
          <a:stretch>
            <a:fillRect/>
          </a:stretch>
        </p:blipFill>
        <p:spPr>
          <a:xfrm>
            <a:off x="8176481" y="2409898"/>
            <a:ext cx="491401" cy="491401"/>
          </a:xfrm>
          <a:prstGeom prst="rect">
            <a:avLst/>
          </a:prstGeom>
        </p:spPr>
      </p:pic>
      <p:pic>
        <p:nvPicPr>
          <p:cNvPr id="5122" name="Picture 2" descr="Update icon for Azure Maps tag - Microsoft Q&amp;A">
            <a:extLst>
              <a:ext uri="{FF2B5EF4-FFF2-40B4-BE49-F238E27FC236}">
                <a16:creationId xmlns:a16="http://schemas.microsoft.com/office/drawing/2014/main" id="{C7DC4179-FB47-43B7-8C7D-5CE88E0ED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5590" y="3695467"/>
            <a:ext cx="305463" cy="38708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01">
            <a:extLst>
              <a:ext uri="{FF2B5EF4-FFF2-40B4-BE49-F238E27FC236}">
                <a16:creationId xmlns:a16="http://schemas.microsoft.com/office/drawing/2014/main" id="{C8277257-8488-4C0E-8530-C9A92340C28A}"/>
              </a:ext>
            </a:extLst>
          </p:cNvPr>
          <p:cNvSpPr txBox="1"/>
          <p:nvPr/>
        </p:nvSpPr>
        <p:spPr>
          <a:xfrm>
            <a:off x="8338672" y="4070241"/>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Maps</a:t>
            </a:r>
          </a:p>
        </p:txBody>
      </p:sp>
      <p:sp>
        <p:nvSpPr>
          <p:cNvPr id="10" name="Shape 101">
            <a:extLst>
              <a:ext uri="{FF2B5EF4-FFF2-40B4-BE49-F238E27FC236}">
                <a16:creationId xmlns:a16="http://schemas.microsoft.com/office/drawing/2014/main" id="{19756FD2-4D72-468E-A95A-13CEA2002BB3}"/>
              </a:ext>
            </a:extLst>
          </p:cNvPr>
          <p:cNvSpPr txBox="1"/>
          <p:nvPr/>
        </p:nvSpPr>
        <p:spPr>
          <a:xfrm>
            <a:off x="8043066" y="2847363"/>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App</a:t>
            </a:r>
          </a:p>
          <a:p>
            <a:pPr algn="ctr" defTabSz="932418">
              <a:defRPr/>
            </a:pPr>
            <a:r>
              <a:rPr lang="en-US" sz="1050" kern="0" dirty="0">
                <a:solidFill>
                  <a:srgbClr val="000000"/>
                </a:solidFill>
                <a:latin typeface="Segoe UI"/>
                <a:cs typeface="Segoe UI Semibold" panose="020B0702040204020203" pitchFamily="34" charset="0"/>
                <a:sym typeface="Calibri"/>
              </a:rPr>
              <a:t>Service</a:t>
            </a:r>
          </a:p>
        </p:txBody>
      </p:sp>
      <p:cxnSp>
        <p:nvCxnSpPr>
          <p:cNvPr id="46" name="Straight Connector 45">
            <a:extLst>
              <a:ext uri="{FF2B5EF4-FFF2-40B4-BE49-F238E27FC236}">
                <a16:creationId xmlns:a16="http://schemas.microsoft.com/office/drawing/2014/main" id="{CD27C788-1FAD-431B-9DBA-E0038A41F472}"/>
              </a:ext>
            </a:extLst>
          </p:cNvPr>
          <p:cNvCxnSpPr>
            <a:cxnSpLocks/>
          </p:cNvCxnSpPr>
          <p:nvPr/>
        </p:nvCxnSpPr>
        <p:spPr>
          <a:xfrm flipV="1">
            <a:off x="5493637" y="3567369"/>
            <a:ext cx="382934" cy="4328"/>
          </a:xfrm>
          <a:prstGeom prst="line">
            <a:avLst/>
          </a:prstGeom>
          <a:noFill/>
          <a:ln w="19050" cap="flat" cmpd="sng" algn="ctr">
            <a:solidFill>
              <a:schemeClr val="accent1"/>
            </a:solidFill>
            <a:prstDash val="sysDash"/>
            <a:headEnd type="none" w="med" len="med"/>
            <a:tailEnd type="triangle" w="med" len="med"/>
          </a:ln>
          <a:effectLst/>
        </p:spPr>
      </p:cxnSp>
      <p:cxnSp>
        <p:nvCxnSpPr>
          <p:cNvPr id="51" name="Connector: Elbow 50">
            <a:extLst>
              <a:ext uri="{FF2B5EF4-FFF2-40B4-BE49-F238E27FC236}">
                <a16:creationId xmlns:a16="http://schemas.microsoft.com/office/drawing/2014/main" id="{A1D48584-0048-47DE-8EDB-44231DF20F75}"/>
              </a:ext>
            </a:extLst>
          </p:cNvPr>
          <p:cNvCxnSpPr>
            <a:cxnSpLocks/>
          </p:cNvCxnSpPr>
          <p:nvPr/>
        </p:nvCxnSpPr>
        <p:spPr>
          <a:xfrm flipV="1">
            <a:off x="5210593" y="2607616"/>
            <a:ext cx="2965888" cy="640183"/>
          </a:xfrm>
          <a:prstGeom prst="bentConnector3">
            <a:avLst>
              <a:gd name="adj1" fmla="val 221"/>
            </a:avLst>
          </a:prstGeom>
          <a:noFill/>
          <a:ln w="19050" cap="flat" cmpd="sng" algn="ctr">
            <a:solidFill>
              <a:schemeClr val="accent1"/>
            </a:solidFill>
            <a:prstDash val="sysDash"/>
            <a:headEnd type="none" w="med" len="med"/>
            <a:tailEnd type="triangle" w="med" len="med"/>
          </a:ln>
          <a:effectLst/>
        </p:spPr>
      </p:cxnSp>
      <p:sp>
        <p:nvSpPr>
          <p:cNvPr id="60" name="Shape 101">
            <a:extLst>
              <a:ext uri="{FF2B5EF4-FFF2-40B4-BE49-F238E27FC236}">
                <a16:creationId xmlns:a16="http://schemas.microsoft.com/office/drawing/2014/main" id="{8F03C831-AF4E-42A9-9F8E-077856A23A33}"/>
              </a:ext>
            </a:extLst>
          </p:cNvPr>
          <p:cNvSpPr txBox="1"/>
          <p:nvPr/>
        </p:nvSpPr>
        <p:spPr>
          <a:xfrm>
            <a:off x="5739084" y="3785776"/>
            <a:ext cx="758230" cy="273730"/>
          </a:xfrm>
          <a:prstGeom prst="rect">
            <a:avLst/>
          </a:prstGeom>
          <a:noFill/>
          <a:ln>
            <a:noFill/>
          </a:ln>
        </p:spPr>
        <p:txBody>
          <a:bodyPr wrap="square" lIns="0" tIns="0" rIns="0" bIns="0" anchor="t" anchorCtr="0">
            <a:noAutofit/>
          </a:bodyPr>
          <a:lstStyle/>
          <a:p>
            <a:pPr algn="ctr" defTabSz="932418">
              <a:defRPr/>
            </a:pPr>
            <a:r>
              <a:rPr lang="en-US" sz="1050" kern="0" dirty="0" err="1">
                <a:solidFill>
                  <a:srgbClr val="000000"/>
                </a:solidFill>
                <a:latin typeface="Segoe UI"/>
                <a:cs typeface="Segoe UI Semibold" panose="020B0702040204020203" pitchFamily="34" charset="0"/>
                <a:sym typeface="Calibri"/>
              </a:rPr>
              <a:t>SignalR</a:t>
            </a:r>
            <a:endParaRPr lang="en-US" sz="1050" kern="0" dirty="0">
              <a:solidFill>
                <a:srgbClr val="000000"/>
              </a:solidFill>
              <a:latin typeface="Segoe UI"/>
              <a:cs typeface="Segoe UI Semibold" panose="020B0702040204020203" pitchFamily="34" charset="0"/>
              <a:sym typeface="Calibri"/>
            </a:endParaRPr>
          </a:p>
        </p:txBody>
      </p:sp>
      <p:sp>
        <p:nvSpPr>
          <p:cNvPr id="73" name="Rectangle 72">
            <a:extLst>
              <a:ext uri="{FF2B5EF4-FFF2-40B4-BE49-F238E27FC236}">
                <a16:creationId xmlns:a16="http://schemas.microsoft.com/office/drawing/2014/main" id="{7322F5DF-0188-4813-A47D-90EAC695A2E9}"/>
              </a:ext>
            </a:extLst>
          </p:cNvPr>
          <p:cNvSpPr/>
          <p:nvPr/>
        </p:nvSpPr>
        <p:spPr>
          <a:xfrm>
            <a:off x="5089656" y="2430009"/>
            <a:ext cx="123463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Negotiate Web Socket</a:t>
            </a:r>
          </a:p>
        </p:txBody>
      </p:sp>
      <p:sp>
        <p:nvSpPr>
          <p:cNvPr id="74" name="Rectangle 73">
            <a:extLst>
              <a:ext uri="{FF2B5EF4-FFF2-40B4-BE49-F238E27FC236}">
                <a16:creationId xmlns:a16="http://schemas.microsoft.com/office/drawing/2014/main" id="{81A6C387-2231-4E33-83CC-AF0DAD96041F}"/>
              </a:ext>
            </a:extLst>
          </p:cNvPr>
          <p:cNvSpPr/>
          <p:nvPr/>
        </p:nvSpPr>
        <p:spPr>
          <a:xfrm>
            <a:off x="6035584" y="2608844"/>
            <a:ext cx="76976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Web Socket</a:t>
            </a:r>
          </a:p>
        </p:txBody>
      </p:sp>
      <p:sp>
        <p:nvSpPr>
          <p:cNvPr id="20" name="Rectangle 19">
            <a:extLst>
              <a:ext uri="{FF2B5EF4-FFF2-40B4-BE49-F238E27FC236}">
                <a16:creationId xmlns:a16="http://schemas.microsoft.com/office/drawing/2014/main" id="{C7645E4F-2CEC-4A35-9EC6-E36DC081B409}"/>
              </a:ext>
            </a:extLst>
          </p:cNvPr>
          <p:cNvSpPr/>
          <p:nvPr/>
        </p:nvSpPr>
        <p:spPr bwMode="auto">
          <a:xfrm>
            <a:off x="9702540" y="877770"/>
            <a:ext cx="2383011" cy="3725281"/>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dirty="0">
                <a:solidFill>
                  <a:srgbClr val="0078D7"/>
                </a:solidFill>
                <a:latin typeface="Segoe UI Semibold" panose="020B0702040204020203" pitchFamily="34" charset="0"/>
                <a:cs typeface="Segoe UI Semibold" panose="020B0702040204020203" pitchFamily="34" charset="0"/>
              </a:rPr>
              <a:t>Consume</a:t>
            </a:r>
          </a:p>
        </p:txBody>
      </p:sp>
      <p:pic>
        <p:nvPicPr>
          <p:cNvPr id="23" name="Graphic 22" descr="Internet with solid fill">
            <a:extLst>
              <a:ext uri="{FF2B5EF4-FFF2-40B4-BE49-F238E27FC236}">
                <a16:creationId xmlns:a16="http://schemas.microsoft.com/office/drawing/2014/main" id="{1517A71A-8890-48CF-A76C-9E38E19D23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360" y="2219135"/>
            <a:ext cx="687835" cy="687835"/>
          </a:xfrm>
          <a:prstGeom prst="rect">
            <a:avLst/>
          </a:prstGeom>
        </p:spPr>
      </p:pic>
      <p:sp>
        <p:nvSpPr>
          <p:cNvPr id="24" name="Shape 101">
            <a:extLst>
              <a:ext uri="{FF2B5EF4-FFF2-40B4-BE49-F238E27FC236}">
                <a16:creationId xmlns:a16="http://schemas.microsoft.com/office/drawing/2014/main" id="{23D0934C-2F4D-4542-9F6F-07E819CCD202}"/>
              </a:ext>
            </a:extLst>
          </p:cNvPr>
          <p:cNvSpPr txBox="1"/>
          <p:nvPr/>
        </p:nvSpPr>
        <p:spPr>
          <a:xfrm>
            <a:off x="10455162" y="2790842"/>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Web</a:t>
            </a:r>
          </a:p>
          <a:p>
            <a:pPr algn="ctr" defTabSz="932418">
              <a:defRPr/>
            </a:pPr>
            <a:r>
              <a:rPr lang="en-US" sz="1050" kern="0" dirty="0">
                <a:solidFill>
                  <a:srgbClr val="000000"/>
                </a:solidFill>
                <a:latin typeface="Segoe UI"/>
                <a:cs typeface="Segoe UI Semibold" panose="020B0702040204020203" pitchFamily="34" charset="0"/>
                <a:sym typeface="Calibri"/>
              </a:rPr>
              <a:t>Browser</a:t>
            </a:r>
          </a:p>
        </p:txBody>
      </p:sp>
      <p:cxnSp>
        <p:nvCxnSpPr>
          <p:cNvPr id="25" name="Straight Connector 24">
            <a:extLst>
              <a:ext uri="{FF2B5EF4-FFF2-40B4-BE49-F238E27FC236}">
                <a16:creationId xmlns:a16="http://schemas.microsoft.com/office/drawing/2014/main" id="{922D4908-86A4-44A3-B260-ACB1035F79B5}"/>
              </a:ext>
            </a:extLst>
          </p:cNvPr>
          <p:cNvCxnSpPr>
            <a:cxnSpLocks/>
          </p:cNvCxnSpPr>
          <p:nvPr/>
        </p:nvCxnSpPr>
        <p:spPr>
          <a:xfrm flipH="1" flipV="1">
            <a:off x="8745394" y="2655598"/>
            <a:ext cx="1709768" cy="8715"/>
          </a:xfrm>
          <a:prstGeom prst="line">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2729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Field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7"/>
            <a:ext cx="2173856" cy="5083559"/>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7" name="Rectangle 6">
            <a:extLst>
              <a:ext uri="{FF2B5EF4-FFF2-40B4-BE49-F238E27FC236}">
                <a16:creationId xmlns:a16="http://schemas.microsoft.com/office/drawing/2014/main" id="{A1A13D7D-110C-4A07-9474-EE18C401D800}"/>
              </a:ext>
            </a:extLst>
          </p:cNvPr>
          <p:cNvSpPr/>
          <p:nvPr/>
        </p:nvSpPr>
        <p:spPr bwMode="auto">
          <a:xfrm>
            <a:off x="7173821" y="3911297"/>
            <a:ext cx="2383011" cy="208042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chemeClr val="bg1">
                    <a:lumMod val="75000"/>
                  </a:schemeClr>
                </a:solidFill>
                <a:latin typeface="Segoe UI Semibold" panose="020B0702040204020203" pitchFamily="34" charset="0"/>
                <a:cs typeface="Segoe UI Semibold" panose="020B0702040204020203" pitchFamily="34" charset="0"/>
              </a:rPr>
              <a:t>Prep and train</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69"/>
            <a:ext cx="1718898" cy="511395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4522417" cy="463549"/>
          </a:xfrm>
        </p:spPr>
        <p:txBody>
          <a:bodyPr>
            <a:noAutofit/>
          </a:bodyPr>
          <a:lstStyle/>
          <a:p>
            <a:r>
              <a:rPr lang="en-US" sz="2400" b="1"/>
              <a:t>Real-time Vehicle Tracking - Demo</a:t>
            </a:r>
          </a:p>
        </p:txBody>
      </p:sp>
      <p:sp>
        <p:nvSpPr>
          <p:cNvPr id="12" name="Shape 101">
            <a:extLst>
              <a:ext uri="{FF2B5EF4-FFF2-40B4-BE49-F238E27FC236}">
                <a16:creationId xmlns:a16="http://schemas.microsoft.com/office/drawing/2014/main" id="{61E56C01-CC25-4351-8B7C-AD204EC2982E}"/>
              </a:ext>
            </a:extLst>
          </p:cNvPr>
          <p:cNvSpPr txBox="1"/>
          <p:nvPr/>
        </p:nvSpPr>
        <p:spPr>
          <a:xfrm>
            <a:off x="5895260" y="5502686"/>
            <a:ext cx="712976"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Azure </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Data Lake</a:t>
            </a:r>
          </a:p>
        </p:txBody>
      </p:sp>
      <p:cxnSp>
        <p:nvCxnSpPr>
          <p:cNvPr id="15" name="Straight Connector 14">
            <a:extLst>
              <a:ext uri="{FF2B5EF4-FFF2-40B4-BE49-F238E27FC236}">
                <a16:creationId xmlns:a16="http://schemas.microsoft.com/office/drawing/2014/main" id="{14B0164F-4DF1-46E3-83D1-8DDB251E10D8}"/>
              </a:ext>
            </a:extLst>
          </p:cNvPr>
          <p:cNvCxnSpPr>
            <a:cxnSpLocks/>
          </p:cNvCxnSpPr>
          <p:nvPr/>
        </p:nvCxnSpPr>
        <p:spPr>
          <a:xfrm>
            <a:off x="5262161" y="4495800"/>
            <a:ext cx="0" cy="361950"/>
          </a:xfrm>
          <a:prstGeom prst="line">
            <a:avLst/>
          </a:prstGeom>
          <a:noFill/>
          <a:ln w="19050" cap="flat" cmpd="sng" algn="ctr">
            <a:solidFill>
              <a:schemeClr val="bg1">
                <a:lumMod val="75000"/>
              </a:schemeClr>
            </a:solidFill>
            <a:prstDash val="sysDash"/>
            <a:headEnd type="none" w="med" len="med"/>
            <a:tailEnd type="triangle" w="med" len="med"/>
          </a:ln>
          <a:effectLst/>
        </p:spPr>
      </p:cxnSp>
      <p:cxnSp>
        <p:nvCxnSpPr>
          <p:cNvPr id="16" name="Straight Connector 15">
            <a:extLst>
              <a:ext uri="{FF2B5EF4-FFF2-40B4-BE49-F238E27FC236}">
                <a16:creationId xmlns:a16="http://schemas.microsoft.com/office/drawing/2014/main" id="{8AFD1D3A-FEE1-4AD5-9E46-DC2E74A90478}"/>
              </a:ext>
            </a:extLst>
          </p:cNvPr>
          <p:cNvCxnSpPr>
            <a:cxnSpLocks/>
          </p:cNvCxnSpPr>
          <p:nvPr/>
        </p:nvCxnSpPr>
        <p:spPr>
          <a:xfrm>
            <a:off x="2558874" y="3544923"/>
            <a:ext cx="622726" cy="0"/>
          </a:xfrm>
          <a:prstGeom prst="line">
            <a:avLst/>
          </a:prstGeom>
          <a:noFill/>
          <a:ln w="19050" cap="flat" cmpd="sng" algn="ctr">
            <a:solidFill>
              <a:schemeClr val="accent1"/>
            </a:solidFill>
            <a:prstDash val="sysDash"/>
            <a:headEnd type="none" w="med" len="med"/>
            <a:tailEnd type="triangle" w="med" len="med"/>
          </a:ln>
          <a:effectLst/>
        </p:spPr>
      </p:cxnSp>
      <p:sp>
        <p:nvSpPr>
          <p:cNvPr id="21" name="Rectangle 20">
            <a:extLst>
              <a:ext uri="{FF2B5EF4-FFF2-40B4-BE49-F238E27FC236}">
                <a16:creationId xmlns:a16="http://schemas.microsoft.com/office/drawing/2014/main" id="{524503B8-F5D1-4104-8D05-36F6CFF240B2}"/>
              </a:ext>
            </a:extLst>
          </p:cNvPr>
          <p:cNvSpPr/>
          <p:nvPr/>
        </p:nvSpPr>
        <p:spPr bwMode="auto">
          <a:xfrm>
            <a:off x="7178934" y="908828"/>
            <a:ext cx="2383011" cy="2937752"/>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57" name="Straight Connector 56">
            <a:extLst>
              <a:ext uri="{FF2B5EF4-FFF2-40B4-BE49-F238E27FC236}">
                <a16:creationId xmlns:a16="http://schemas.microsoft.com/office/drawing/2014/main" id="{5E054CFC-2EF1-4366-BFBA-ECDC24E8E6C9}"/>
              </a:ext>
            </a:extLst>
          </p:cNvPr>
          <p:cNvCxnSpPr>
            <a:cxnSpLocks/>
            <a:endCxn id="75" idx="1"/>
          </p:cNvCxnSpPr>
          <p:nvPr/>
        </p:nvCxnSpPr>
        <p:spPr>
          <a:xfrm>
            <a:off x="6608236" y="5173306"/>
            <a:ext cx="1305597" cy="6532"/>
          </a:xfrm>
          <a:prstGeom prst="line">
            <a:avLst/>
          </a:prstGeom>
          <a:noFill/>
          <a:ln w="19050" cap="flat" cmpd="sng" algn="ctr">
            <a:solidFill>
              <a:schemeClr val="bg1">
                <a:lumMod val="75000"/>
              </a:schemeClr>
            </a:solidFill>
            <a:prstDash val="sysDash"/>
            <a:headEnd type="triangle" w="med" len="med"/>
            <a:tailEnd type="triangle" w="med" len="med"/>
          </a:ln>
          <a:effectLst/>
        </p:spPr>
      </p:cxnSp>
      <p:sp>
        <p:nvSpPr>
          <p:cNvPr id="70" name="Shape 101">
            <a:extLst>
              <a:ext uri="{FF2B5EF4-FFF2-40B4-BE49-F238E27FC236}">
                <a16:creationId xmlns:a16="http://schemas.microsoft.com/office/drawing/2014/main" id="{E087C1B4-1222-42AA-B773-393447D3102C}"/>
              </a:ext>
            </a:extLst>
          </p:cNvPr>
          <p:cNvSpPr txBox="1"/>
          <p:nvPr/>
        </p:nvSpPr>
        <p:spPr>
          <a:xfrm>
            <a:off x="7713501" y="5394607"/>
            <a:ext cx="1306336" cy="323165"/>
          </a:xfrm>
          <a:prstGeom prst="rect">
            <a:avLst/>
          </a:prstGeom>
          <a:noFill/>
          <a:ln>
            <a:noFill/>
          </a:ln>
        </p:spPr>
        <p:txBody>
          <a:bodyPr wrap="square" lIns="0" tIns="0" rIns="0" bIns="0" anchor="t" anchorCtr="0">
            <a:sp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Azure </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Databricks</a:t>
            </a:r>
          </a:p>
        </p:txBody>
      </p:sp>
      <p:pic>
        <p:nvPicPr>
          <p:cNvPr id="75" name="Picture 74">
            <a:extLst>
              <a:ext uri="{FF2B5EF4-FFF2-40B4-BE49-F238E27FC236}">
                <a16:creationId xmlns:a16="http://schemas.microsoft.com/office/drawing/2014/main" id="{B9F6B652-FFB5-43B5-94C9-DDF8AFDABCE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13833" y="4945545"/>
            <a:ext cx="892545" cy="468586"/>
          </a:xfrm>
          <a:prstGeom prst="rect">
            <a:avLst/>
          </a:prstGeom>
        </p:spPr>
      </p:pic>
      <p:cxnSp>
        <p:nvCxnSpPr>
          <p:cNvPr id="118" name="Connector: Elbow 117">
            <a:extLst>
              <a:ext uri="{FF2B5EF4-FFF2-40B4-BE49-F238E27FC236}">
                <a16:creationId xmlns:a16="http://schemas.microsoft.com/office/drawing/2014/main" id="{F360EE19-3052-4F5D-97B3-B89C5016AAE2}"/>
              </a:ext>
            </a:extLst>
          </p:cNvPr>
          <p:cNvCxnSpPr>
            <a:cxnSpLocks/>
          </p:cNvCxnSpPr>
          <p:nvPr/>
        </p:nvCxnSpPr>
        <p:spPr>
          <a:xfrm flipV="1">
            <a:off x="6136051" y="2178568"/>
            <a:ext cx="2040430" cy="406752"/>
          </a:xfrm>
          <a:prstGeom prst="bentConnector3">
            <a:avLst>
              <a:gd name="adj1" fmla="val 51"/>
            </a:avLst>
          </a:prstGeom>
          <a:noFill/>
          <a:ln w="19050" cap="flat" cmpd="sng" algn="ctr">
            <a:solidFill>
              <a:schemeClr val="accent1"/>
            </a:solidFill>
            <a:prstDash val="sysDash"/>
            <a:headEnd type="none" w="med" len="med"/>
            <a:tailEnd type="triangle" w="med" len="med"/>
          </a:ln>
          <a:effectLst/>
        </p:spPr>
      </p:cxnSp>
      <p:cxnSp>
        <p:nvCxnSpPr>
          <p:cNvPr id="119" name="Connector: Elbow 118">
            <a:extLst>
              <a:ext uri="{FF2B5EF4-FFF2-40B4-BE49-F238E27FC236}">
                <a16:creationId xmlns:a16="http://schemas.microsoft.com/office/drawing/2014/main" id="{82637DA8-6917-4640-8F40-6FE7D0789170}"/>
              </a:ext>
            </a:extLst>
          </p:cNvPr>
          <p:cNvCxnSpPr>
            <a:cxnSpLocks/>
            <a:stCxn id="183" idx="1"/>
          </p:cNvCxnSpPr>
          <p:nvPr/>
        </p:nvCxnSpPr>
        <p:spPr>
          <a:xfrm rot="10800000">
            <a:off x="519966" y="4165307"/>
            <a:ext cx="4501446" cy="1007999"/>
          </a:xfrm>
          <a:prstGeom prst="bentConnector3">
            <a:avLst>
              <a:gd name="adj1" fmla="val 100066"/>
            </a:avLst>
          </a:prstGeom>
          <a:noFill/>
          <a:ln w="19050" cap="flat" cmpd="sng" algn="ctr">
            <a:solidFill>
              <a:schemeClr val="bg1">
                <a:lumMod val="75000"/>
              </a:schemeClr>
            </a:solidFill>
            <a:prstDash val="sysDash"/>
            <a:headEnd type="none" w="med" len="med"/>
            <a:tailEnd type="triangle" w="med" len="med"/>
          </a:ln>
          <a:effectLst/>
        </p:spPr>
      </p:cxnSp>
      <p:sp>
        <p:nvSpPr>
          <p:cNvPr id="129" name="Rectangle 128">
            <a:extLst>
              <a:ext uri="{FF2B5EF4-FFF2-40B4-BE49-F238E27FC236}">
                <a16:creationId xmlns:a16="http://schemas.microsoft.com/office/drawing/2014/main" id="{1A2D5DF7-B4B3-4DF5-B462-7130E66BAEC4}"/>
              </a:ext>
            </a:extLst>
          </p:cNvPr>
          <p:cNvSpPr/>
          <p:nvPr/>
        </p:nvSpPr>
        <p:spPr>
          <a:xfrm>
            <a:off x="519966" y="4973326"/>
            <a:ext cx="990976" cy="215444"/>
          </a:xfrm>
          <a:prstGeom prst="rect">
            <a:avLst/>
          </a:prstGeom>
        </p:spPr>
        <p:txBody>
          <a:bodyPr wrap="none">
            <a:spAutoFit/>
          </a:bodyPr>
          <a:lstStyle/>
          <a:p>
            <a:pPr lvl="0" algn="ctr" defTabSz="932418">
              <a:defRPr/>
            </a:pPr>
            <a:r>
              <a:rPr lang="en-US" sz="800" kern="0">
                <a:solidFill>
                  <a:schemeClr val="bg1">
                    <a:lumMod val="75000"/>
                  </a:schemeClr>
                </a:solidFill>
                <a:latin typeface="Segoe UI Semibold" panose="020B0702040204020203" pitchFamily="34" charset="0"/>
                <a:cs typeface="Segoe UI Semibold" panose="020B0702040204020203" pitchFamily="34" charset="0"/>
                <a:sym typeface="Calibri"/>
              </a:rPr>
              <a:t>Alert Notification</a:t>
            </a:r>
          </a:p>
        </p:txBody>
      </p: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1568189"/>
            <a:ext cx="1275629" cy="1193837"/>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173821" y="1626472"/>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GIS Web App</a:t>
            </a:r>
          </a:p>
        </p:txBody>
      </p:sp>
      <p:cxnSp>
        <p:nvCxnSpPr>
          <p:cNvPr id="135" name="Straight Connector 134">
            <a:extLst>
              <a:ext uri="{FF2B5EF4-FFF2-40B4-BE49-F238E27FC236}">
                <a16:creationId xmlns:a16="http://schemas.microsoft.com/office/drawing/2014/main" id="{B2C203D2-73C2-4388-93E2-DF620A76F674}"/>
              </a:ext>
            </a:extLst>
          </p:cNvPr>
          <p:cNvCxnSpPr>
            <a:cxnSpLocks/>
          </p:cNvCxnSpPr>
          <p:nvPr/>
        </p:nvCxnSpPr>
        <p:spPr>
          <a:xfrm>
            <a:off x="3888478" y="3642001"/>
            <a:ext cx="911979" cy="326090"/>
          </a:xfrm>
          <a:prstGeom prst="line">
            <a:avLst/>
          </a:prstGeom>
          <a:noFill/>
          <a:ln w="19050" cap="flat" cmpd="sng" algn="ctr">
            <a:solidFill>
              <a:schemeClr val="bg1">
                <a:lumMod val="75000"/>
              </a:schemeClr>
            </a:solidFill>
            <a:prstDash val="sysDash"/>
            <a:headEnd type="none" w="med" len="med"/>
            <a:tailEnd type="triangle" w="med" len="med"/>
          </a:ln>
          <a:effectLst/>
        </p:spPr>
      </p:cxnSp>
      <p:pic>
        <p:nvPicPr>
          <p:cNvPr id="149" name="Picture 148">
            <a:extLst>
              <a:ext uri="{FF2B5EF4-FFF2-40B4-BE49-F238E27FC236}">
                <a16:creationId xmlns:a16="http://schemas.microsoft.com/office/drawing/2014/main" id="{EADDC4C7-75D3-4B44-833C-6F73DB446642}"/>
              </a:ext>
            </a:extLst>
          </p:cNvPr>
          <p:cNvPicPr>
            <a:picLocks noChangeAspect="1"/>
          </p:cNvPicPr>
          <p:nvPr/>
        </p:nvPicPr>
        <p:blipFill>
          <a:blip r:embed="rId4">
            <a:duotone>
              <a:schemeClr val="bg2">
                <a:shade val="45000"/>
                <a:satMod val="135000"/>
              </a:schemeClr>
              <a:prstClr val="white"/>
            </a:duotone>
          </a:blip>
          <a:stretch>
            <a:fillRect/>
          </a:stretch>
        </p:blipFill>
        <p:spPr>
          <a:xfrm>
            <a:off x="2054444" y="3283684"/>
            <a:ext cx="407123" cy="426206"/>
          </a:xfrm>
          <a:prstGeom prst="rect">
            <a:avLst/>
          </a:prstGeom>
        </p:spPr>
      </p:pic>
      <p:pic>
        <p:nvPicPr>
          <p:cNvPr id="161" name="Picture 160">
            <a:extLst>
              <a:ext uri="{FF2B5EF4-FFF2-40B4-BE49-F238E27FC236}">
                <a16:creationId xmlns:a16="http://schemas.microsoft.com/office/drawing/2014/main" id="{301BDDA7-6724-4689-AA79-1B680FF5D96C}"/>
              </a:ext>
            </a:extLst>
          </p:cNvPr>
          <p:cNvPicPr>
            <a:picLocks noChangeAspect="1"/>
          </p:cNvPicPr>
          <p:nvPr/>
        </p:nvPicPr>
        <p:blipFill>
          <a:blip r:embed="rId5">
            <a:duotone>
              <a:schemeClr val="bg2">
                <a:shade val="45000"/>
                <a:satMod val="135000"/>
              </a:schemeClr>
              <a:prstClr val="white"/>
            </a:duotone>
          </a:blip>
          <a:stretch>
            <a:fillRect/>
          </a:stretch>
        </p:blipFill>
        <p:spPr>
          <a:xfrm>
            <a:off x="4848459" y="3646180"/>
            <a:ext cx="702347" cy="556699"/>
          </a:xfrm>
          <a:prstGeom prst="rect">
            <a:avLst/>
          </a:prstGeom>
        </p:spPr>
      </p:pic>
      <p:sp>
        <p:nvSpPr>
          <p:cNvPr id="163" name="Shape 101">
            <a:extLst>
              <a:ext uri="{FF2B5EF4-FFF2-40B4-BE49-F238E27FC236}">
                <a16:creationId xmlns:a16="http://schemas.microsoft.com/office/drawing/2014/main" id="{18AFCFB6-8BBC-4D9C-B511-B147937A910E}"/>
              </a:ext>
            </a:extLst>
          </p:cNvPr>
          <p:cNvSpPr txBox="1"/>
          <p:nvPr/>
        </p:nvSpPr>
        <p:spPr>
          <a:xfrm>
            <a:off x="4831530" y="413503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Stream </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Analytics</a:t>
            </a:r>
          </a:p>
        </p:txBody>
      </p:sp>
      <p:pic>
        <p:nvPicPr>
          <p:cNvPr id="165" name="Picture 164">
            <a:extLst>
              <a:ext uri="{FF2B5EF4-FFF2-40B4-BE49-F238E27FC236}">
                <a16:creationId xmlns:a16="http://schemas.microsoft.com/office/drawing/2014/main" id="{E841D88A-8FB5-4107-A219-ABD1B6FC352A}"/>
              </a:ext>
            </a:extLst>
          </p:cNvPr>
          <p:cNvPicPr>
            <a:picLocks noChangeAspect="1"/>
          </p:cNvPicPr>
          <p:nvPr/>
        </p:nvPicPr>
        <p:blipFill>
          <a:blip r:embed="rId6">
            <a:duotone>
              <a:schemeClr val="bg2">
                <a:shade val="45000"/>
                <a:satMod val="135000"/>
              </a:schemeClr>
              <a:prstClr val="white"/>
            </a:duotone>
          </a:blip>
          <a:stretch>
            <a:fillRect/>
          </a:stretch>
        </p:blipFill>
        <p:spPr>
          <a:xfrm>
            <a:off x="6040088" y="4899884"/>
            <a:ext cx="475577" cy="608190"/>
          </a:xfrm>
          <a:prstGeom prst="rect">
            <a:avLst/>
          </a:prstGeom>
        </p:spPr>
      </p:pic>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8704993" y="2542314"/>
            <a:ext cx="0" cy="495773"/>
          </a:xfrm>
          <a:prstGeom prst="line">
            <a:avLst/>
          </a:prstGeom>
          <a:noFill/>
          <a:ln w="19050" cap="flat" cmpd="sng" algn="ctr">
            <a:solidFill>
              <a:schemeClr val="accent1"/>
            </a:solidFill>
            <a:prstDash val="sysDash"/>
            <a:headEnd type="triangle" w="med" len="med"/>
            <a:tailEnd type="triangle" w="med" len="med"/>
          </a:ln>
          <a:effectLst/>
        </p:spPr>
      </p:cxnSp>
      <p:sp>
        <p:nvSpPr>
          <p:cNvPr id="181" name="Shape 101">
            <a:extLst>
              <a:ext uri="{FF2B5EF4-FFF2-40B4-BE49-F238E27FC236}">
                <a16:creationId xmlns:a16="http://schemas.microsoft.com/office/drawing/2014/main" id="{7FDA596B-8B9A-4DB1-901C-4BEAA108A88D}"/>
              </a:ext>
            </a:extLst>
          </p:cNvPr>
          <p:cNvSpPr txBox="1"/>
          <p:nvPr/>
        </p:nvSpPr>
        <p:spPr>
          <a:xfrm>
            <a:off x="4499113" y="539227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Alert Queue</a:t>
            </a:r>
          </a:p>
        </p:txBody>
      </p:sp>
      <p:pic>
        <p:nvPicPr>
          <p:cNvPr id="183" name="Picture 182">
            <a:extLst>
              <a:ext uri="{FF2B5EF4-FFF2-40B4-BE49-F238E27FC236}">
                <a16:creationId xmlns:a16="http://schemas.microsoft.com/office/drawing/2014/main" id="{5413DCFB-7ECD-45E3-80B9-F0EC66E86D2B}"/>
              </a:ext>
            </a:extLst>
          </p:cNvPr>
          <p:cNvPicPr>
            <a:picLocks noChangeAspect="1"/>
          </p:cNvPicPr>
          <p:nvPr/>
        </p:nvPicPr>
        <p:blipFill>
          <a:blip r:embed="rId7">
            <a:duotone>
              <a:schemeClr val="bg2">
                <a:shade val="45000"/>
                <a:satMod val="135000"/>
              </a:schemeClr>
              <a:prstClr val="white"/>
            </a:duotone>
          </a:blip>
          <a:stretch>
            <a:fillRect/>
          </a:stretch>
        </p:blipFill>
        <p:spPr>
          <a:xfrm>
            <a:off x="5021412" y="4916392"/>
            <a:ext cx="513826" cy="513826"/>
          </a:xfrm>
          <a:prstGeom prst="rect">
            <a:avLst/>
          </a:prstGeom>
        </p:spPr>
      </p:pic>
      <p:pic>
        <p:nvPicPr>
          <p:cNvPr id="2" name="Picture 1">
            <a:extLst>
              <a:ext uri="{FF2B5EF4-FFF2-40B4-BE49-F238E27FC236}">
                <a16:creationId xmlns:a16="http://schemas.microsoft.com/office/drawing/2014/main" id="{45FE9840-592B-4320-BD54-A41E44BED78F}"/>
              </a:ext>
            </a:extLst>
          </p:cNvPr>
          <p:cNvPicPr>
            <a:picLocks noChangeAspect="1"/>
          </p:cNvPicPr>
          <p:nvPr/>
        </p:nvPicPr>
        <p:blipFill>
          <a:blip r:embed="rId8"/>
          <a:stretch>
            <a:fillRect/>
          </a:stretch>
        </p:blipFill>
        <p:spPr>
          <a:xfrm>
            <a:off x="162351" y="3222113"/>
            <a:ext cx="906780" cy="601980"/>
          </a:xfrm>
          <a:prstGeom prst="rect">
            <a:avLst/>
          </a:prstGeom>
        </p:spPr>
      </p:pic>
      <p:sp>
        <p:nvSpPr>
          <p:cNvPr id="14" name="TextBox 13">
            <a:extLst>
              <a:ext uri="{FF2B5EF4-FFF2-40B4-BE49-F238E27FC236}">
                <a16:creationId xmlns:a16="http://schemas.microsoft.com/office/drawing/2014/main" id="{7CCE902B-97C5-4D18-9DAF-AA81D4088DB3}"/>
              </a:ext>
            </a:extLst>
          </p:cNvPr>
          <p:cNvSpPr txBox="1"/>
          <p:nvPr/>
        </p:nvSpPr>
        <p:spPr>
          <a:xfrm>
            <a:off x="1736881" y="3648217"/>
            <a:ext cx="1112137" cy="369332"/>
          </a:xfrm>
          <a:prstGeom prst="rect">
            <a:avLst/>
          </a:prstGeom>
          <a:noFill/>
        </p:spPr>
        <p:txBody>
          <a:bodyPr wrap="square" rtlCol="0">
            <a:spAutoFit/>
          </a:bodyPr>
          <a:lstStyle/>
          <a:p>
            <a:pPr algn="ctr" defTabSz="932418">
              <a:defRPr/>
            </a:pPr>
            <a:r>
              <a:rPr lang="en-US" sz="900" kern="0">
                <a:solidFill>
                  <a:schemeClr val="bg1">
                    <a:lumMod val="75000"/>
                  </a:schemeClr>
                </a:solidFill>
                <a:latin typeface="Segoe UI"/>
                <a:cs typeface="Segoe UI Semibold" panose="020B0702040204020203" pitchFamily="34" charset="0"/>
                <a:sym typeface="Calibri"/>
              </a:rPr>
              <a:t>Edge </a:t>
            </a:r>
          </a:p>
          <a:p>
            <a:pPr algn="ctr" defTabSz="932418">
              <a:defRPr/>
            </a:pPr>
            <a:r>
              <a:rPr lang="en-US" sz="900" kern="0">
                <a:solidFill>
                  <a:schemeClr val="bg1">
                    <a:lumMod val="75000"/>
                  </a:schemeClr>
                </a:solidFill>
                <a:latin typeface="Segoe UI"/>
                <a:cs typeface="Segoe UI Semibold" panose="020B0702040204020203" pitchFamily="34" charset="0"/>
                <a:sym typeface="Calibri"/>
              </a:rPr>
              <a:t>Gateway</a:t>
            </a:r>
          </a:p>
        </p:txBody>
      </p:sp>
      <p:sp>
        <p:nvSpPr>
          <p:cNvPr id="17" name="TextBox 16">
            <a:extLst>
              <a:ext uri="{FF2B5EF4-FFF2-40B4-BE49-F238E27FC236}">
                <a16:creationId xmlns:a16="http://schemas.microsoft.com/office/drawing/2014/main" id="{5CCDA5F0-A4AE-4DCC-B921-0C4B9B6D398E}"/>
              </a:ext>
            </a:extLst>
          </p:cNvPr>
          <p:cNvSpPr txBox="1"/>
          <p:nvPr/>
        </p:nvSpPr>
        <p:spPr>
          <a:xfrm>
            <a:off x="20910" y="3737259"/>
            <a:ext cx="1112137" cy="3693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Vehicle</a:t>
            </a:r>
          </a:p>
          <a:p>
            <a:pPr algn="ctr" defTabSz="932418">
              <a:defRPr/>
            </a:pPr>
            <a:r>
              <a:rPr lang="en-US" sz="900" kern="0">
                <a:solidFill>
                  <a:srgbClr val="000000"/>
                </a:solidFill>
                <a:latin typeface="Segoe UI"/>
                <a:cs typeface="Segoe UI Semibold" panose="020B0702040204020203" pitchFamily="34" charset="0"/>
                <a:sym typeface="Calibri"/>
              </a:rPr>
              <a:t>Simulator</a:t>
            </a:r>
          </a:p>
        </p:txBody>
      </p:sp>
      <p:cxnSp>
        <p:nvCxnSpPr>
          <p:cNvPr id="18" name="Straight Connector 17">
            <a:extLst>
              <a:ext uri="{FF2B5EF4-FFF2-40B4-BE49-F238E27FC236}">
                <a16:creationId xmlns:a16="http://schemas.microsoft.com/office/drawing/2014/main" id="{27F780EC-87D4-4089-8EEB-65B6C7B65149}"/>
              </a:ext>
            </a:extLst>
          </p:cNvPr>
          <p:cNvCxnSpPr>
            <a:cxnSpLocks/>
          </p:cNvCxnSpPr>
          <p:nvPr/>
        </p:nvCxnSpPr>
        <p:spPr>
          <a:xfrm>
            <a:off x="1127971" y="3563827"/>
            <a:ext cx="827829" cy="0"/>
          </a:xfrm>
          <a:prstGeom prst="line">
            <a:avLst/>
          </a:prstGeom>
          <a:noFill/>
          <a:ln w="19050" cap="flat" cmpd="sng" algn="ctr">
            <a:solidFill>
              <a:schemeClr val="accent1"/>
            </a:solidFill>
            <a:prstDash val="sysDash"/>
            <a:headEnd type="none" w="med" len="med"/>
            <a:tailEnd type="triangle" w="med" len="med"/>
          </a:ln>
          <a:effectLst/>
        </p:spPr>
      </p:cxnSp>
      <p:pic>
        <p:nvPicPr>
          <p:cNvPr id="35" name="Picture 34">
            <a:extLst>
              <a:ext uri="{FF2B5EF4-FFF2-40B4-BE49-F238E27FC236}">
                <a16:creationId xmlns:a16="http://schemas.microsoft.com/office/drawing/2014/main" id="{ED99DF7F-E7F1-4B55-A2B3-47C8B3D108D7}"/>
              </a:ext>
            </a:extLst>
          </p:cNvPr>
          <p:cNvPicPr>
            <a:picLocks noChangeAspect="1"/>
          </p:cNvPicPr>
          <p:nvPr/>
        </p:nvPicPr>
        <p:blipFill>
          <a:blip r:embed="rId9"/>
          <a:stretch>
            <a:fillRect/>
          </a:stretch>
        </p:blipFill>
        <p:spPr>
          <a:xfrm>
            <a:off x="4903417" y="2715225"/>
            <a:ext cx="564089" cy="518962"/>
          </a:xfrm>
          <a:prstGeom prst="rect">
            <a:avLst/>
          </a:prstGeom>
        </p:spPr>
      </p:pic>
      <p:cxnSp>
        <p:nvCxnSpPr>
          <p:cNvPr id="39" name="Straight Connector 38">
            <a:extLst>
              <a:ext uri="{FF2B5EF4-FFF2-40B4-BE49-F238E27FC236}">
                <a16:creationId xmlns:a16="http://schemas.microsoft.com/office/drawing/2014/main" id="{E99109EA-3697-4D78-8FD6-362A4CE11550}"/>
              </a:ext>
            </a:extLst>
          </p:cNvPr>
          <p:cNvCxnSpPr>
            <a:cxnSpLocks/>
          </p:cNvCxnSpPr>
          <p:nvPr/>
        </p:nvCxnSpPr>
        <p:spPr>
          <a:xfrm flipV="1">
            <a:off x="3876706" y="3178250"/>
            <a:ext cx="971753" cy="318537"/>
          </a:xfrm>
          <a:prstGeom prst="line">
            <a:avLst/>
          </a:prstGeom>
          <a:noFill/>
          <a:ln w="19050" cap="flat" cmpd="sng" algn="ctr">
            <a:solidFill>
              <a:schemeClr val="accent1"/>
            </a:solidFill>
            <a:prstDash val="sysDash"/>
            <a:headEnd type="none" w="med" len="med"/>
            <a:tailEnd type="triangle" w="med" len="med"/>
          </a:ln>
          <a:effectLst/>
        </p:spPr>
      </p:cxnSp>
      <p:sp>
        <p:nvSpPr>
          <p:cNvPr id="41" name="Shape 101">
            <a:extLst>
              <a:ext uri="{FF2B5EF4-FFF2-40B4-BE49-F238E27FC236}">
                <a16:creationId xmlns:a16="http://schemas.microsoft.com/office/drawing/2014/main" id="{A106A660-672B-4F5B-872F-2142EF367952}"/>
              </a:ext>
            </a:extLst>
          </p:cNvPr>
          <p:cNvSpPr txBox="1"/>
          <p:nvPr/>
        </p:nvSpPr>
        <p:spPr>
          <a:xfrm>
            <a:off x="4837374" y="319311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Function</a:t>
            </a:r>
          </a:p>
        </p:txBody>
      </p:sp>
      <p:pic>
        <p:nvPicPr>
          <p:cNvPr id="42" name="Picture 41">
            <a:extLst>
              <a:ext uri="{FF2B5EF4-FFF2-40B4-BE49-F238E27FC236}">
                <a16:creationId xmlns:a16="http://schemas.microsoft.com/office/drawing/2014/main" id="{C5BC1246-9B58-4E2C-9299-D73CDF72604A}"/>
              </a:ext>
            </a:extLst>
          </p:cNvPr>
          <p:cNvPicPr>
            <a:picLocks noChangeAspect="1"/>
          </p:cNvPicPr>
          <p:nvPr/>
        </p:nvPicPr>
        <p:blipFill>
          <a:blip r:embed="rId10"/>
          <a:stretch>
            <a:fillRect/>
          </a:stretch>
        </p:blipFill>
        <p:spPr>
          <a:xfrm>
            <a:off x="5876571" y="2649175"/>
            <a:ext cx="518961" cy="518961"/>
          </a:xfrm>
          <a:prstGeom prst="rect">
            <a:avLst/>
          </a:prstGeom>
        </p:spPr>
      </p:pic>
      <p:pic>
        <p:nvPicPr>
          <p:cNvPr id="43" name="Picture 42">
            <a:extLst>
              <a:ext uri="{FF2B5EF4-FFF2-40B4-BE49-F238E27FC236}">
                <a16:creationId xmlns:a16="http://schemas.microsoft.com/office/drawing/2014/main" id="{60CDB597-4DDB-47EE-91CD-C0E846C6AE66}"/>
              </a:ext>
            </a:extLst>
          </p:cNvPr>
          <p:cNvPicPr>
            <a:picLocks noChangeAspect="1"/>
          </p:cNvPicPr>
          <p:nvPr/>
        </p:nvPicPr>
        <p:blipFill>
          <a:blip r:embed="rId11"/>
          <a:stretch>
            <a:fillRect/>
          </a:stretch>
        </p:blipFill>
        <p:spPr>
          <a:xfrm>
            <a:off x="8176481" y="1817235"/>
            <a:ext cx="491401" cy="491401"/>
          </a:xfrm>
          <a:prstGeom prst="rect">
            <a:avLst/>
          </a:prstGeom>
        </p:spPr>
      </p:pic>
      <p:pic>
        <p:nvPicPr>
          <p:cNvPr id="5122" name="Picture 2" descr="Update icon for Azure Maps tag - Microsoft Q&amp;A">
            <a:extLst>
              <a:ext uri="{FF2B5EF4-FFF2-40B4-BE49-F238E27FC236}">
                <a16:creationId xmlns:a16="http://schemas.microsoft.com/office/drawing/2014/main" id="{C7DC4179-FB47-43B7-8C7D-5CE88E0ED2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5590" y="3102804"/>
            <a:ext cx="305463" cy="38708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01">
            <a:extLst>
              <a:ext uri="{FF2B5EF4-FFF2-40B4-BE49-F238E27FC236}">
                <a16:creationId xmlns:a16="http://schemas.microsoft.com/office/drawing/2014/main" id="{C8277257-8488-4C0E-8530-C9A92340C28A}"/>
              </a:ext>
            </a:extLst>
          </p:cNvPr>
          <p:cNvSpPr txBox="1"/>
          <p:nvPr/>
        </p:nvSpPr>
        <p:spPr>
          <a:xfrm>
            <a:off x="8338672" y="3477578"/>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Maps</a:t>
            </a:r>
          </a:p>
        </p:txBody>
      </p:sp>
      <p:sp>
        <p:nvSpPr>
          <p:cNvPr id="10" name="Shape 101">
            <a:extLst>
              <a:ext uri="{FF2B5EF4-FFF2-40B4-BE49-F238E27FC236}">
                <a16:creationId xmlns:a16="http://schemas.microsoft.com/office/drawing/2014/main" id="{19756FD2-4D72-468E-A95A-13CEA2002BB3}"/>
              </a:ext>
            </a:extLst>
          </p:cNvPr>
          <p:cNvSpPr txBox="1"/>
          <p:nvPr/>
        </p:nvSpPr>
        <p:spPr>
          <a:xfrm>
            <a:off x="8043066" y="2254700"/>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App</a:t>
            </a:r>
          </a:p>
          <a:p>
            <a:pPr algn="ctr" defTabSz="932418">
              <a:defRPr/>
            </a:pPr>
            <a:r>
              <a:rPr lang="en-US" sz="1050" kern="0">
                <a:solidFill>
                  <a:srgbClr val="000000"/>
                </a:solidFill>
                <a:latin typeface="Segoe UI"/>
                <a:cs typeface="Segoe UI Semibold" panose="020B0702040204020203" pitchFamily="34" charset="0"/>
                <a:sym typeface="Calibri"/>
              </a:rPr>
              <a:t>Service</a:t>
            </a:r>
          </a:p>
        </p:txBody>
      </p:sp>
      <p:cxnSp>
        <p:nvCxnSpPr>
          <p:cNvPr id="46" name="Straight Connector 45">
            <a:extLst>
              <a:ext uri="{FF2B5EF4-FFF2-40B4-BE49-F238E27FC236}">
                <a16:creationId xmlns:a16="http://schemas.microsoft.com/office/drawing/2014/main" id="{CD27C788-1FAD-431B-9DBA-E0038A41F472}"/>
              </a:ext>
            </a:extLst>
          </p:cNvPr>
          <p:cNvCxnSpPr>
            <a:cxnSpLocks/>
          </p:cNvCxnSpPr>
          <p:nvPr/>
        </p:nvCxnSpPr>
        <p:spPr>
          <a:xfrm flipV="1">
            <a:off x="5493637" y="2974706"/>
            <a:ext cx="382934" cy="4328"/>
          </a:xfrm>
          <a:prstGeom prst="line">
            <a:avLst/>
          </a:prstGeom>
          <a:noFill/>
          <a:ln w="19050" cap="flat" cmpd="sng" algn="ctr">
            <a:solidFill>
              <a:schemeClr val="accent1"/>
            </a:solidFill>
            <a:prstDash val="sysDash"/>
            <a:headEnd type="none" w="med" len="med"/>
            <a:tailEnd type="triangle" w="med" len="med"/>
          </a:ln>
          <a:effectLst/>
        </p:spPr>
      </p:cxnSp>
      <p:cxnSp>
        <p:nvCxnSpPr>
          <p:cNvPr id="51" name="Connector: Elbow 50">
            <a:extLst>
              <a:ext uri="{FF2B5EF4-FFF2-40B4-BE49-F238E27FC236}">
                <a16:creationId xmlns:a16="http://schemas.microsoft.com/office/drawing/2014/main" id="{A1D48584-0048-47DE-8EDB-44231DF20F75}"/>
              </a:ext>
            </a:extLst>
          </p:cNvPr>
          <p:cNvCxnSpPr>
            <a:cxnSpLocks/>
          </p:cNvCxnSpPr>
          <p:nvPr/>
        </p:nvCxnSpPr>
        <p:spPr>
          <a:xfrm flipV="1">
            <a:off x="5210593" y="2014953"/>
            <a:ext cx="2965888" cy="640183"/>
          </a:xfrm>
          <a:prstGeom prst="bentConnector3">
            <a:avLst>
              <a:gd name="adj1" fmla="val 221"/>
            </a:avLst>
          </a:prstGeom>
          <a:noFill/>
          <a:ln w="19050" cap="flat" cmpd="sng" algn="ctr">
            <a:solidFill>
              <a:schemeClr val="accent1"/>
            </a:solidFill>
            <a:prstDash val="sysDash"/>
            <a:headEnd type="none" w="med" len="med"/>
            <a:tailEnd type="triangle" w="med" len="med"/>
          </a:ln>
          <a:effectLst/>
        </p:spPr>
      </p:cxnSp>
      <p:sp>
        <p:nvSpPr>
          <p:cNvPr id="60" name="Shape 101">
            <a:extLst>
              <a:ext uri="{FF2B5EF4-FFF2-40B4-BE49-F238E27FC236}">
                <a16:creationId xmlns:a16="http://schemas.microsoft.com/office/drawing/2014/main" id="{8F03C831-AF4E-42A9-9F8E-077856A23A33}"/>
              </a:ext>
            </a:extLst>
          </p:cNvPr>
          <p:cNvSpPr txBox="1"/>
          <p:nvPr/>
        </p:nvSpPr>
        <p:spPr>
          <a:xfrm>
            <a:off x="5739084" y="3193113"/>
            <a:ext cx="758230" cy="273730"/>
          </a:xfrm>
          <a:prstGeom prst="rect">
            <a:avLst/>
          </a:prstGeom>
          <a:noFill/>
          <a:ln>
            <a:noFill/>
          </a:ln>
        </p:spPr>
        <p:txBody>
          <a:bodyPr wrap="square" lIns="0" tIns="0" rIns="0" bIns="0" anchor="t" anchorCtr="0">
            <a:noAutofit/>
          </a:bodyPr>
          <a:lstStyle/>
          <a:p>
            <a:pPr algn="ctr" defTabSz="932418">
              <a:defRPr/>
            </a:pPr>
            <a:r>
              <a:rPr lang="en-US" sz="1050" kern="0" dirty="0" err="1">
                <a:solidFill>
                  <a:srgbClr val="000000"/>
                </a:solidFill>
                <a:latin typeface="Segoe UI"/>
                <a:cs typeface="Segoe UI Semibold" panose="020B0702040204020203" pitchFamily="34" charset="0"/>
                <a:sym typeface="Calibri"/>
              </a:rPr>
              <a:t>SignalR</a:t>
            </a:r>
            <a:endParaRPr lang="en-US" sz="1050" kern="0" dirty="0">
              <a:solidFill>
                <a:srgbClr val="000000"/>
              </a:solidFill>
              <a:latin typeface="Segoe UI"/>
              <a:cs typeface="Segoe UI Semibold" panose="020B0702040204020203" pitchFamily="34" charset="0"/>
              <a:sym typeface="Calibri"/>
            </a:endParaRPr>
          </a:p>
        </p:txBody>
      </p:sp>
      <p:cxnSp>
        <p:nvCxnSpPr>
          <p:cNvPr id="63" name="Connector: Elbow 62">
            <a:extLst>
              <a:ext uri="{FF2B5EF4-FFF2-40B4-BE49-F238E27FC236}">
                <a16:creationId xmlns:a16="http://schemas.microsoft.com/office/drawing/2014/main" id="{006E0E1D-48DC-4A84-9AEE-CFB05623F124}"/>
              </a:ext>
            </a:extLst>
          </p:cNvPr>
          <p:cNvCxnSpPr>
            <a:cxnSpLocks/>
          </p:cNvCxnSpPr>
          <p:nvPr/>
        </p:nvCxnSpPr>
        <p:spPr>
          <a:xfrm rot="16200000" flipH="1">
            <a:off x="5461979" y="4122870"/>
            <a:ext cx="888180" cy="652046"/>
          </a:xfrm>
          <a:prstGeom prst="bentConnector3">
            <a:avLst>
              <a:gd name="adj1" fmla="val -404"/>
            </a:avLst>
          </a:prstGeom>
          <a:noFill/>
          <a:ln w="19050" cap="flat" cmpd="sng" algn="ctr">
            <a:solidFill>
              <a:schemeClr val="bg1">
                <a:lumMod val="75000"/>
              </a:schemeClr>
            </a:solidFill>
            <a:prstDash val="sysDash"/>
            <a:headEnd type="none" w="med" len="med"/>
            <a:tailEnd type="triangle" w="med" len="med"/>
          </a:ln>
          <a:effectLst/>
        </p:spPr>
      </p:cxnSp>
      <p:sp>
        <p:nvSpPr>
          <p:cNvPr id="73" name="Rectangle 72">
            <a:extLst>
              <a:ext uri="{FF2B5EF4-FFF2-40B4-BE49-F238E27FC236}">
                <a16:creationId xmlns:a16="http://schemas.microsoft.com/office/drawing/2014/main" id="{7322F5DF-0188-4813-A47D-90EAC695A2E9}"/>
              </a:ext>
            </a:extLst>
          </p:cNvPr>
          <p:cNvSpPr/>
          <p:nvPr/>
        </p:nvSpPr>
        <p:spPr>
          <a:xfrm>
            <a:off x="5089656" y="1837346"/>
            <a:ext cx="123463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Negotiate Web Socket</a:t>
            </a:r>
          </a:p>
        </p:txBody>
      </p:sp>
      <p:sp>
        <p:nvSpPr>
          <p:cNvPr id="74" name="Rectangle 73">
            <a:extLst>
              <a:ext uri="{FF2B5EF4-FFF2-40B4-BE49-F238E27FC236}">
                <a16:creationId xmlns:a16="http://schemas.microsoft.com/office/drawing/2014/main" id="{81A6C387-2231-4E33-83CC-AF0DAD96041F}"/>
              </a:ext>
            </a:extLst>
          </p:cNvPr>
          <p:cNvSpPr/>
          <p:nvPr/>
        </p:nvSpPr>
        <p:spPr>
          <a:xfrm>
            <a:off x="6035584" y="2016181"/>
            <a:ext cx="76976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Web Socket</a:t>
            </a:r>
          </a:p>
        </p:txBody>
      </p:sp>
      <p:cxnSp>
        <p:nvCxnSpPr>
          <p:cNvPr id="82" name="Connector: Elbow 81">
            <a:extLst>
              <a:ext uri="{FF2B5EF4-FFF2-40B4-BE49-F238E27FC236}">
                <a16:creationId xmlns:a16="http://schemas.microsoft.com/office/drawing/2014/main" id="{83DDAA65-7929-4F07-990A-246334506151}"/>
              </a:ext>
            </a:extLst>
          </p:cNvPr>
          <p:cNvCxnSpPr>
            <a:cxnSpLocks/>
          </p:cNvCxnSpPr>
          <p:nvPr/>
        </p:nvCxnSpPr>
        <p:spPr>
          <a:xfrm rot="10800000" flipV="1">
            <a:off x="519967" y="1837346"/>
            <a:ext cx="7656515" cy="1276006"/>
          </a:xfrm>
          <a:prstGeom prst="bentConnector3">
            <a:avLst>
              <a:gd name="adj1" fmla="val 100028"/>
            </a:avLst>
          </a:prstGeom>
          <a:noFill/>
          <a:ln w="19050" cap="flat" cmpd="sng" algn="ctr">
            <a:solidFill>
              <a:schemeClr val="bg1">
                <a:lumMod val="75000"/>
              </a:schemeClr>
            </a:solidFill>
            <a:prstDash val="sysDash"/>
            <a:headEnd type="none" w="med" len="med"/>
            <a:tailEnd type="triangle" w="med" len="med"/>
          </a:ln>
          <a:effectLst/>
        </p:spPr>
      </p:cxnSp>
      <p:sp>
        <p:nvSpPr>
          <p:cNvPr id="90" name="Rectangle 89">
            <a:extLst>
              <a:ext uri="{FF2B5EF4-FFF2-40B4-BE49-F238E27FC236}">
                <a16:creationId xmlns:a16="http://schemas.microsoft.com/office/drawing/2014/main" id="{FC1427F2-82E1-4EAC-9A13-2F506568467C}"/>
              </a:ext>
            </a:extLst>
          </p:cNvPr>
          <p:cNvSpPr/>
          <p:nvPr/>
        </p:nvSpPr>
        <p:spPr>
          <a:xfrm>
            <a:off x="523313" y="1668044"/>
            <a:ext cx="862737" cy="215444"/>
          </a:xfrm>
          <a:prstGeom prst="rect">
            <a:avLst/>
          </a:prstGeom>
        </p:spPr>
        <p:txBody>
          <a:bodyPr wrap="none">
            <a:spAutoFit/>
          </a:bodyPr>
          <a:lstStyle/>
          <a:p>
            <a:pPr lvl="0" algn="ctr" defTabSz="932418">
              <a:defRPr/>
            </a:pPr>
            <a:r>
              <a:rPr lang="en-US" sz="800" kern="0">
                <a:solidFill>
                  <a:schemeClr val="bg1">
                    <a:lumMod val="75000"/>
                  </a:schemeClr>
                </a:solidFill>
                <a:latin typeface="Segoe UI Semibold" panose="020B0702040204020203" pitchFamily="34" charset="0"/>
                <a:cs typeface="Segoe UI Semibold" panose="020B0702040204020203" pitchFamily="34" charset="0"/>
                <a:sym typeface="Calibri"/>
              </a:rPr>
              <a:t>In Vehicle App</a:t>
            </a:r>
          </a:p>
        </p:txBody>
      </p:sp>
      <p:pic>
        <p:nvPicPr>
          <p:cNvPr id="102" name="Picture 101">
            <a:extLst>
              <a:ext uri="{FF2B5EF4-FFF2-40B4-BE49-F238E27FC236}">
                <a16:creationId xmlns:a16="http://schemas.microsoft.com/office/drawing/2014/main" id="{FB9D6A8D-7953-4DF6-8047-760CA539203D}"/>
              </a:ext>
            </a:extLst>
          </p:cNvPr>
          <p:cNvPicPr>
            <a:picLocks noChangeAspect="1"/>
          </p:cNvPicPr>
          <p:nvPr/>
        </p:nvPicPr>
        <p:blipFill>
          <a:blip r:embed="rId13">
            <a:duotone>
              <a:schemeClr val="bg2">
                <a:shade val="45000"/>
                <a:satMod val="135000"/>
              </a:schemeClr>
              <a:prstClr val="white"/>
            </a:duotone>
          </a:blip>
          <a:stretch>
            <a:fillRect/>
          </a:stretch>
        </p:blipFill>
        <p:spPr>
          <a:xfrm>
            <a:off x="7935718" y="3034382"/>
            <a:ext cx="407142" cy="401714"/>
          </a:xfrm>
          <a:prstGeom prst="rect">
            <a:avLst/>
          </a:prstGeom>
        </p:spPr>
      </p:pic>
      <p:sp>
        <p:nvSpPr>
          <p:cNvPr id="103" name="Shape 101">
            <a:extLst>
              <a:ext uri="{FF2B5EF4-FFF2-40B4-BE49-F238E27FC236}">
                <a16:creationId xmlns:a16="http://schemas.microsoft.com/office/drawing/2014/main" id="{4F3E3D24-1D40-4497-AA89-A0A50A4DCC11}"/>
              </a:ext>
            </a:extLst>
          </p:cNvPr>
          <p:cNvSpPr txBox="1"/>
          <p:nvPr/>
        </p:nvSpPr>
        <p:spPr>
          <a:xfrm>
            <a:off x="7741079" y="3483509"/>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Power BI</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Embedded</a:t>
            </a:r>
          </a:p>
        </p:txBody>
      </p:sp>
      <p:cxnSp>
        <p:nvCxnSpPr>
          <p:cNvPr id="104" name="Straight Connector 103">
            <a:extLst>
              <a:ext uri="{FF2B5EF4-FFF2-40B4-BE49-F238E27FC236}">
                <a16:creationId xmlns:a16="http://schemas.microsoft.com/office/drawing/2014/main" id="{EA170E77-0D88-46CA-83F3-64A2D44F7DA9}"/>
              </a:ext>
            </a:extLst>
          </p:cNvPr>
          <p:cNvCxnSpPr>
            <a:cxnSpLocks/>
          </p:cNvCxnSpPr>
          <p:nvPr/>
        </p:nvCxnSpPr>
        <p:spPr>
          <a:xfrm flipH="1" flipV="1">
            <a:off x="8138238" y="2516049"/>
            <a:ext cx="6382" cy="514938"/>
          </a:xfrm>
          <a:prstGeom prst="line">
            <a:avLst/>
          </a:prstGeom>
          <a:noFill/>
          <a:ln w="19050" cap="flat" cmpd="sng" algn="ctr">
            <a:solidFill>
              <a:schemeClr val="accent3"/>
            </a:solidFill>
            <a:prstDash val="sysDash"/>
            <a:headEnd type="triangle" w="med" len="med"/>
            <a:tailEnd type="triangle" w="med" len="med"/>
          </a:ln>
          <a:effectLst/>
        </p:spPr>
      </p:cxnSp>
      <p:sp>
        <p:nvSpPr>
          <p:cNvPr id="3" name="Rectangle 2">
            <a:extLst>
              <a:ext uri="{FF2B5EF4-FFF2-40B4-BE49-F238E27FC236}">
                <a16:creationId xmlns:a16="http://schemas.microsoft.com/office/drawing/2014/main" id="{CED1157A-3F1D-498A-81F0-367423CAB317}"/>
              </a:ext>
            </a:extLst>
          </p:cNvPr>
          <p:cNvSpPr/>
          <p:nvPr/>
        </p:nvSpPr>
        <p:spPr bwMode="auto">
          <a:xfrm>
            <a:off x="9702540" y="877770"/>
            <a:ext cx="2383011" cy="2946323"/>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dirty="0">
                <a:solidFill>
                  <a:srgbClr val="0078D7"/>
                </a:solidFill>
                <a:latin typeface="Segoe UI Semibold" panose="020B0702040204020203" pitchFamily="34" charset="0"/>
                <a:cs typeface="Segoe UI Semibold" panose="020B0702040204020203" pitchFamily="34" charset="0"/>
              </a:rPr>
              <a:t>Consume</a:t>
            </a:r>
          </a:p>
        </p:txBody>
      </p:sp>
      <p:pic>
        <p:nvPicPr>
          <p:cNvPr id="11" name="Graphic 10" descr="Internet with solid fill">
            <a:extLst>
              <a:ext uri="{FF2B5EF4-FFF2-40B4-BE49-F238E27FC236}">
                <a16:creationId xmlns:a16="http://schemas.microsoft.com/office/drawing/2014/main" id="{71693B77-1194-4D89-8451-00F2368E6D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09358" y="1620801"/>
            <a:ext cx="687835" cy="687835"/>
          </a:xfrm>
          <a:prstGeom prst="rect">
            <a:avLst/>
          </a:prstGeom>
        </p:spPr>
      </p:pic>
      <p:sp>
        <p:nvSpPr>
          <p:cNvPr id="13" name="Shape 101">
            <a:extLst>
              <a:ext uri="{FF2B5EF4-FFF2-40B4-BE49-F238E27FC236}">
                <a16:creationId xmlns:a16="http://schemas.microsoft.com/office/drawing/2014/main" id="{8ACDB4F0-86AD-4176-BC3B-CBDB541443BB}"/>
              </a:ext>
            </a:extLst>
          </p:cNvPr>
          <p:cNvSpPr txBox="1"/>
          <p:nvPr/>
        </p:nvSpPr>
        <p:spPr>
          <a:xfrm>
            <a:off x="10474160" y="2192508"/>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Web</a:t>
            </a:r>
          </a:p>
          <a:p>
            <a:pPr algn="ctr" defTabSz="932418">
              <a:defRPr/>
            </a:pPr>
            <a:r>
              <a:rPr lang="en-US" sz="1050" kern="0" dirty="0">
                <a:solidFill>
                  <a:srgbClr val="000000"/>
                </a:solidFill>
                <a:latin typeface="Segoe UI"/>
                <a:cs typeface="Segoe UI Semibold" panose="020B0702040204020203" pitchFamily="34" charset="0"/>
                <a:sym typeface="Calibri"/>
              </a:rPr>
              <a:t>Browser</a:t>
            </a:r>
          </a:p>
        </p:txBody>
      </p:sp>
      <p:cxnSp>
        <p:nvCxnSpPr>
          <p:cNvPr id="19" name="Straight Connector 18">
            <a:extLst>
              <a:ext uri="{FF2B5EF4-FFF2-40B4-BE49-F238E27FC236}">
                <a16:creationId xmlns:a16="http://schemas.microsoft.com/office/drawing/2014/main" id="{6394E44A-0213-4EA6-8BFF-7FE73A622458}"/>
              </a:ext>
            </a:extLst>
          </p:cNvPr>
          <p:cNvCxnSpPr>
            <a:cxnSpLocks/>
          </p:cNvCxnSpPr>
          <p:nvPr/>
        </p:nvCxnSpPr>
        <p:spPr>
          <a:xfrm flipH="1" flipV="1">
            <a:off x="8719379" y="2020107"/>
            <a:ext cx="1709768" cy="8715"/>
          </a:xfrm>
          <a:prstGeom prst="line">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121350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Field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7"/>
            <a:ext cx="2173856" cy="5083559"/>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7" name="Rectangle 6">
            <a:extLst>
              <a:ext uri="{FF2B5EF4-FFF2-40B4-BE49-F238E27FC236}">
                <a16:creationId xmlns:a16="http://schemas.microsoft.com/office/drawing/2014/main" id="{A1A13D7D-110C-4A07-9474-EE18C401D800}"/>
              </a:ext>
            </a:extLst>
          </p:cNvPr>
          <p:cNvSpPr/>
          <p:nvPr/>
        </p:nvSpPr>
        <p:spPr bwMode="auto">
          <a:xfrm>
            <a:off x="7173821" y="3911297"/>
            <a:ext cx="2383011" cy="208042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Prep and train</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69"/>
            <a:ext cx="1718898" cy="511395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10905226" cy="463549"/>
          </a:xfrm>
        </p:spPr>
        <p:txBody>
          <a:bodyPr>
            <a:noAutofit/>
          </a:bodyPr>
          <a:lstStyle/>
          <a:p>
            <a:r>
              <a:rPr lang="en-US" sz="2400" b="1"/>
              <a:t>Real-time Vehicle Tracking</a:t>
            </a:r>
          </a:p>
        </p:txBody>
      </p:sp>
      <p:sp>
        <p:nvSpPr>
          <p:cNvPr id="12" name="Shape 101">
            <a:extLst>
              <a:ext uri="{FF2B5EF4-FFF2-40B4-BE49-F238E27FC236}">
                <a16:creationId xmlns:a16="http://schemas.microsoft.com/office/drawing/2014/main" id="{61E56C01-CC25-4351-8B7C-AD204EC2982E}"/>
              </a:ext>
            </a:extLst>
          </p:cNvPr>
          <p:cNvSpPr txBox="1"/>
          <p:nvPr/>
        </p:nvSpPr>
        <p:spPr>
          <a:xfrm>
            <a:off x="5895260" y="5502686"/>
            <a:ext cx="712976"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Data Lake</a:t>
            </a:r>
          </a:p>
        </p:txBody>
      </p:sp>
      <p:cxnSp>
        <p:nvCxnSpPr>
          <p:cNvPr id="15" name="Straight Connector 14">
            <a:extLst>
              <a:ext uri="{FF2B5EF4-FFF2-40B4-BE49-F238E27FC236}">
                <a16:creationId xmlns:a16="http://schemas.microsoft.com/office/drawing/2014/main" id="{14B0164F-4DF1-46E3-83D1-8DDB251E10D8}"/>
              </a:ext>
            </a:extLst>
          </p:cNvPr>
          <p:cNvCxnSpPr>
            <a:cxnSpLocks/>
          </p:cNvCxnSpPr>
          <p:nvPr/>
        </p:nvCxnSpPr>
        <p:spPr>
          <a:xfrm>
            <a:off x="5262161" y="4495800"/>
            <a:ext cx="0" cy="361950"/>
          </a:xfrm>
          <a:prstGeom prst="line">
            <a:avLst/>
          </a:prstGeom>
          <a:noFill/>
          <a:ln w="19050" cap="flat" cmpd="sng" algn="ctr">
            <a:solidFill>
              <a:schemeClr val="accent1"/>
            </a:solidFill>
            <a:prstDash val="sysDash"/>
            <a:headEnd type="none" w="med" len="med"/>
            <a:tailEnd type="triangle" w="med" len="med"/>
          </a:ln>
          <a:effectLst/>
        </p:spPr>
      </p:cxnSp>
      <p:cxnSp>
        <p:nvCxnSpPr>
          <p:cNvPr id="16" name="Straight Connector 15">
            <a:extLst>
              <a:ext uri="{FF2B5EF4-FFF2-40B4-BE49-F238E27FC236}">
                <a16:creationId xmlns:a16="http://schemas.microsoft.com/office/drawing/2014/main" id="{8AFD1D3A-FEE1-4AD5-9E46-DC2E74A90478}"/>
              </a:ext>
            </a:extLst>
          </p:cNvPr>
          <p:cNvCxnSpPr>
            <a:cxnSpLocks/>
          </p:cNvCxnSpPr>
          <p:nvPr/>
        </p:nvCxnSpPr>
        <p:spPr>
          <a:xfrm>
            <a:off x="2558874" y="3544923"/>
            <a:ext cx="622726" cy="0"/>
          </a:xfrm>
          <a:prstGeom prst="line">
            <a:avLst/>
          </a:prstGeom>
          <a:noFill/>
          <a:ln w="19050" cap="flat" cmpd="sng" algn="ctr">
            <a:solidFill>
              <a:schemeClr val="accent1"/>
            </a:solidFill>
            <a:prstDash val="sysDash"/>
            <a:headEnd type="none" w="med" len="med"/>
            <a:tailEnd type="triangle" w="med" len="med"/>
          </a:ln>
          <a:effectLst/>
        </p:spPr>
      </p:cxnSp>
      <p:sp>
        <p:nvSpPr>
          <p:cNvPr id="21" name="Rectangle 20">
            <a:extLst>
              <a:ext uri="{FF2B5EF4-FFF2-40B4-BE49-F238E27FC236}">
                <a16:creationId xmlns:a16="http://schemas.microsoft.com/office/drawing/2014/main" id="{524503B8-F5D1-4104-8D05-36F6CFF240B2}"/>
              </a:ext>
            </a:extLst>
          </p:cNvPr>
          <p:cNvSpPr/>
          <p:nvPr/>
        </p:nvSpPr>
        <p:spPr bwMode="auto">
          <a:xfrm>
            <a:off x="7178934" y="908828"/>
            <a:ext cx="2383011" cy="2937752"/>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57" name="Straight Connector 56">
            <a:extLst>
              <a:ext uri="{FF2B5EF4-FFF2-40B4-BE49-F238E27FC236}">
                <a16:creationId xmlns:a16="http://schemas.microsoft.com/office/drawing/2014/main" id="{5E054CFC-2EF1-4366-BFBA-ECDC24E8E6C9}"/>
              </a:ext>
            </a:extLst>
          </p:cNvPr>
          <p:cNvCxnSpPr>
            <a:cxnSpLocks/>
            <a:endCxn id="75" idx="1"/>
          </p:cNvCxnSpPr>
          <p:nvPr/>
        </p:nvCxnSpPr>
        <p:spPr>
          <a:xfrm>
            <a:off x="6608236" y="5173306"/>
            <a:ext cx="1305597" cy="6532"/>
          </a:xfrm>
          <a:prstGeom prst="line">
            <a:avLst/>
          </a:prstGeom>
          <a:noFill/>
          <a:ln w="19050" cap="flat" cmpd="sng" algn="ctr">
            <a:solidFill>
              <a:schemeClr val="accent1"/>
            </a:solidFill>
            <a:prstDash val="sysDash"/>
            <a:headEnd type="triangle" w="med" len="med"/>
            <a:tailEnd type="triangle" w="med" len="med"/>
          </a:ln>
          <a:effectLst/>
        </p:spPr>
      </p:cxnSp>
      <p:sp>
        <p:nvSpPr>
          <p:cNvPr id="70" name="Shape 101">
            <a:extLst>
              <a:ext uri="{FF2B5EF4-FFF2-40B4-BE49-F238E27FC236}">
                <a16:creationId xmlns:a16="http://schemas.microsoft.com/office/drawing/2014/main" id="{E087C1B4-1222-42AA-B773-393447D3102C}"/>
              </a:ext>
            </a:extLst>
          </p:cNvPr>
          <p:cNvSpPr txBox="1"/>
          <p:nvPr/>
        </p:nvSpPr>
        <p:spPr>
          <a:xfrm>
            <a:off x="7713501" y="5394607"/>
            <a:ext cx="1306336" cy="323165"/>
          </a:xfrm>
          <a:prstGeom prst="rect">
            <a:avLst/>
          </a:prstGeom>
          <a:noFill/>
          <a:ln>
            <a:noFill/>
          </a:ln>
        </p:spPr>
        <p:txBody>
          <a:bodyPr wrap="square" lIns="0" tIns="0" rIns="0" bIns="0" anchor="t" anchorCtr="0">
            <a:sp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Databricks</a:t>
            </a:r>
          </a:p>
        </p:txBody>
      </p:sp>
      <p:pic>
        <p:nvPicPr>
          <p:cNvPr id="75" name="Picture 74">
            <a:extLst>
              <a:ext uri="{FF2B5EF4-FFF2-40B4-BE49-F238E27FC236}">
                <a16:creationId xmlns:a16="http://schemas.microsoft.com/office/drawing/2014/main" id="{B9F6B652-FFB5-43B5-94C9-DDF8AFDAB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833" y="4945545"/>
            <a:ext cx="892545" cy="468586"/>
          </a:xfrm>
          <a:prstGeom prst="rect">
            <a:avLst/>
          </a:prstGeom>
        </p:spPr>
      </p:pic>
      <p:cxnSp>
        <p:nvCxnSpPr>
          <p:cNvPr id="118" name="Connector: Elbow 117">
            <a:extLst>
              <a:ext uri="{FF2B5EF4-FFF2-40B4-BE49-F238E27FC236}">
                <a16:creationId xmlns:a16="http://schemas.microsoft.com/office/drawing/2014/main" id="{F360EE19-3052-4F5D-97B3-B89C5016AAE2}"/>
              </a:ext>
            </a:extLst>
          </p:cNvPr>
          <p:cNvCxnSpPr>
            <a:cxnSpLocks/>
          </p:cNvCxnSpPr>
          <p:nvPr/>
        </p:nvCxnSpPr>
        <p:spPr>
          <a:xfrm flipV="1">
            <a:off x="6136051" y="2178568"/>
            <a:ext cx="2040430" cy="406752"/>
          </a:xfrm>
          <a:prstGeom prst="bentConnector3">
            <a:avLst>
              <a:gd name="adj1" fmla="val 51"/>
            </a:avLst>
          </a:prstGeom>
          <a:noFill/>
          <a:ln w="19050" cap="flat" cmpd="sng" algn="ctr">
            <a:solidFill>
              <a:schemeClr val="accent1"/>
            </a:solidFill>
            <a:prstDash val="sysDash"/>
            <a:headEnd type="none" w="med" len="med"/>
            <a:tailEnd type="triangle" w="med" len="med"/>
          </a:ln>
          <a:effectLst/>
        </p:spPr>
      </p:cxnSp>
      <p:cxnSp>
        <p:nvCxnSpPr>
          <p:cNvPr id="119" name="Connector: Elbow 118">
            <a:extLst>
              <a:ext uri="{FF2B5EF4-FFF2-40B4-BE49-F238E27FC236}">
                <a16:creationId xmlns:a16="http://schemas.microsoft.com/office/drawing/2014/main" id="{82637DA8-6917-4640-8F40-6FE7D0789170}"/>
              </a:ext>
            </a:extLst>
          </p:cNvPr>
          <p:cNvCxnSpPr>
            <a:cxnSpLocks/>
            <a:stCxn id="183" idx="1"/>
          </p:cNvCxnSpPr>
          <p:nvPr/>
        </p:nvCxnSpPr>
        <p:spPr>
          <a:xfrm rot="10800000">
            <a:off x="519968" y="3981993"/>
            <a:ext cx="4501445" cy="1191313"/>
          </a:xfrm>
          <a:prstGeom prst="bentConnector3">
            <a:avLst>
              <a:gd name="adj1" fmla="val 99937"/>
            </a:avLst>
          </a:prstGeom>
          <a:noFill/>
          <a:ln w="19050" cap="flat" cmpd="sng" algn="ctr">
            <a:solidFill>
              <a:schemeClr val="accent1"/>
            </a:solidFill>
            <a:prstDash val="sysDash"/>
            <a:headEnd type="none" w="med" len="med"/>
            <a:tailEnd type="triangle" w="med" len="med"/>
          </a:ln>
          <a:effectLst/>
        </p:spPr>
      </p:cxnSp>
      <p:sp>
        <p:nvSpPr>
          <p:cNvPr id="129" name="Rectangle 128">
            <a:extLst>
              <a:ext uri="{FF2B5EF4-FFF2-40B4-BE49-F238E27FC236}">
                <a16:creationId xmlns:a16="http://schemas.microsoft.com/office/drawing/2014/main" id="{1A2D5DF7-B4B3-4DF5-B462-7130E66BAEC4}"/>
              </a:ext>
            </a:extLst>
          </p:cNvPr>
          <p:cNvSpPr/>
          <p:nvPr/>
        </p:nvSpPr>
        <p:spPr>
          <a:xfrm>
            <a:off x="519966" y="4973326"/>
            <a:ext cx="990976"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Alert Notification</a:t>
            </a:r>
          </a:p>
        </p:txBody>
      </p: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1568189"/>
            <a:ext cx="1275629" cy="1193837"/>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173821" y="1626472"/>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GIS Web App</a:t>
            </a:r>
          </a:p>
        </p:txBody>
      </p:sp>
      <p:cxnSp>
        <p:nvCxnSpPr>
          <p:cNvPr id="135" name="Straight Connector 134">
            <a:extLst>
              <a:ext uri="{FF2B5EF4-FFF2-40B4-BE49-F238E27FC236}">
                <a16:creationId xmlns:a16="http://schemas.microsoft.com/office/drawing/2014/main" id="{B2C203D2-73C2-4388-93E2-DF620A76F674}"/>
              </a:ext>
            </a:extLst>
          </p:cNvPr>
          <p:cNvCxnSpPr>
            <a:cxnSpLocks/>
          </p:cNvCxnSpPr>
          <p:nvPr/>
        </p:nvCxnSpPr>
        <p:spPr>
          <a:xfrm>
            <a:off x="3888478" y="3642001"/>
            <a:ext cx="911979" cy="326090"/>
          </a:xfrm>
          <a:prstGeom prst="line">
            <a:avLst/>
          </a:prstGeom>
          <a:noFill/>
          <a:ln w="19050" cap="flat" cmpd="sng" algn="ctr">
            <a:solidFill>
              <a:schemeClr val="accent1"/>
            </a:solidFill>
            <a:prstDash val="sysDash"/>
            <a:headEnd type="none" w="med" len="med"/>
            <a:tailEnd type="triangle" w="med" len="med"/>
          </a:ln>
          <a:effectLst/>
        </p:spPr>
      </p:cxnSp>
      <p:pic>
        <p:nvPicPr>
          <p:cNvPr id="149" name="Picture 148">
            <a:extLst>
              <a:ext uri="{FF2B5EF4-FFF2-40B4-BE49-F238E27FC236}">
                <a16:creationId xmlns:a16="http://schemas.microsoft.com/office/drawing/2014/main" id="{EADDC4C7-75D3-4B44-833C-6F73DB446642}"/>
              </a:ext>
            </a:extLst>
          </p:cNvPr>
          <p:cNvPicPr>
            <a:picLocks noChangeAspect="1"/>
          </p:cNvPicPr>
          <p:nvPr/>
        </p:nvPicPr>
        <p:blipFill>
          <a:blip r:embed="rId4"/>
          <a:stretch>
            <a:fillRect/>
          </a:stretch>
        </p:blipFill>
        <p:spPr>
          <a:xfrm>
            <a:off x="2054444" y="3283684"/>
            <a:ext cx="407123" cy="426206"/>
          </a:xfrm>
          <a:prstGeom prst="rect">
            <a:avLst/>
          </a:prstGeom>
        </p:spPr>
      </p:pic>
      <p:pic>
        <p:nvPicPr>
          <p:cNvPr id="161" name="Picture 160">
            <a:extLst>
              <a:ext uri="{FF2B5EF4-FFF2-40B4-BE49-F238E27FC236}">
                <a16:creationId xmlns:a16="http://schemas.microsoft.com/office/drawing/2014/main" id="{301BDDA7-6724-4689-AA79-1B680FF5D96C}"/>
              </a:ext>
            </a:extLst>
          </p:cNvPr>
          <p:cNvPicPr>
            <a:picLocks noChangeAspect="1"/>
          </p:cNvPicPr>
          <p:nvPr/>
        </p:nvPicPr>
        <p:blipFill>
          <a:blip r:embed="rId5"/>
          <a:stretch>
            <a:fillRect/>
          </a:stretch>
        </p:blipFill>
        <p:spPr>
          <a:xfrm>
            <a:off x="4848459" y="3646180"/>
            <a:ext cx="702347" cy="556699"/>
          </a:xfrm>
          <a:prstGeom prst="rect">
            <a:avLst/>
          </a:prstGeom>
        </p:spPr>
      </p:pic>
      <p:sp>
        <p:nvSpPr>
          <p:cNvPr id="163" name="Shape 101">
            <a:extLst>
              <a:ext uri="{FF2B5EF4-FFF2-40B4-BE49-F238E27FC236}">
                <a16:creationId xmlns:a16="http://schemas.microsoft.com/office/drawing/2014/main" id="{18AFCFB6-8BBC-4D9C-B511-B147937A910E}"/>
              </a:ext>
            </a:extLst>
          </p:cNvPr>
          <p:cNvSpPr txBox="1"/>
          <p:nvPr/>
        </p:nvSpPr>
        <p:spPr>
          <a:xfrm>
            <a:off x="4831530" y="413503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Stream </a:t>
            </a:r>
          </a:p>
          <a:p>
            <a:pPr algn="ctr" defTabSz="932418">
              <a:defRPr/>
            </a:pPr>
            <a:r>
              <a:rPr lang="en-US" sz="1050" kern="0">
                <a:solidFill>
                  <a:srgbClr val="000000"/>
                </a:solidFill>
                <a:latin typeface="Segoe UI"/>
                <a:cs typeface="Segoe UI Semibold" panose="020B0702040204020203" pitchFamily="34" charset="0"/>
                <a:sym typeface="Calibri"/>
              </a:rPr>
              <a:t>Analytics</a:t>
            </a:r>
          </a:p>
        </p:txBody>
      </p:sp>
      <p:pic>
        <p:nvPicPr>
          <p:cNvPr id="165" name="Picture 164">
            <a:extLst>
              <a:ext uri="{FF2B5EF4-FFF2-40B4-BE49-F238E27FC236}">
                <a16:creationId xmlns:a16="http://schemas.microsoft.com/office/drawing/2014/main" id="{E841D88A-8FB5-4107-A219-ABD1B6FC352A}"/>
              </a:ext>
            </a:extLst>
          </p:cNvPr>
          <p:cNvPicPr>
            <a:picLocks noChangeAspect="1"/>
          </p:cNvPicPr>
          <p:nvPr/>
        </p:nvPicPr>
        <p:blipFill>
          <a:blip r:embed="rId6"/>
          <a:stretch>
            <a:fillRect/>
          </a:stretch>
        </p:blipFill>
        <p:spPr>
          <a:xfrm>
            <a:off x="6040088" y="4899884"/>
            <a:ext cx="475577" cy="608190"/>
          </a:xfrm>
          <a:prstGeom prst="rect">
            <a:avLst/>
          </a:prstGeom>
        </p:spPr>
      </p:pic>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8704993" y="2542314"/>
            <a:ext cx="0" cy="495773"/>
          </a:xfrm>
          <a:prstGeom prst="line">
            <a:avLst/>
          </a:prstGeom>
          <a:noFill/>
          <a:ln w="19050" cap="flat" cmpd="sng" algn="ctr">
            <a:solidFill>
              <a:schemeClr val="accent1"/>
            </a:solidFill>
            <a:prstDash val="sysDash"/>
            <a:headEnd type="triangle" w="med" len="med"/>
            <a:tailEnd type="triangle" w="med" len="med"/>
          </a:ln>
          <a:effectLst/>
        </p:spPr>
      </p:cxnSp>
      <p:sp>
        <p:nvSpPr>
          <p:cNvPr id="181" name="Shape 101">
            <a:extLst>
              <a:ext uri="{FF2B5EF4-FFF2-40B4-BE49-F238E27FC236}">
                <a16:creationId xmlns:a16="http://schemas.microsoft.com/office/drawing/2014/main" id="{7FDA596B-8B9A-4DB1-901C-4BEAA108A88D}"/>
              </a:ext>
            </a:extLst>
          </p:cNvPr>
          <p:cNvSpPr txBox="1"/>
          <p:nvPr/>
        </p:nvSpPr>
        <p:spPr>
          <a:xfrm>
            <a:off x="4499113" y="539227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Alert Queue</a:t>
            </a:r>
          </a:p>
        </p:txBody>
      </p:sp>
      <p:pic>
        <p:nvPicPr>
          <p:cNvPr id="183" name="Picture 182">
            <a:extLst>
              <a:ext uri="{FF2B5EF4-FFF2-40B4-BE49-F238E27FC236}">
                <a16:creationId xmlns:a16="http://schemas.microsoft.com/office/drawing/2014/main" id="{5413DCFB-7ECD-45E3-80B9-F0EC66E86D2B}"/>
              </a:ext>
            </a:extLst>
          </p:cNvPr>
          <p:cNvPicPr>
            <a:picLocks noChangeAspect="1"/>
          </p:cNvPicPr>
          <p:nvPr/>
        </p:nvPicPr>
        <p:blipFill>
          <a:blip r:embed="rId7"/>
          <a:stretch>
            <a:fillRect/>
          </a:stretch>
        </p:blipFill>
        <p:spPr>
          <a:xfrm>
            <a:off x="5021412" y="4916392"/>
            <a:ext cx="513826" cy="513826"/>
          </a:xfrm>
          <a:prstGeom prst="rect">
            <a:avLst/>
          </a:prstGeom>
        </p:spPr>
      </p:pic>
      <p:pic>
        <p:nvPicPr>
          <p:cNvPr id="2" name="Picture 1">
            <a:extLst>
              <a:ext uri="{FF2B5EF4-FFF2-40B4-BE49-F238E27FC236}">
                <a16:creationId xmlns:a16="http://schemas.microsoft.com/office/drawing/2014/main" id="{45FE9840-592B-4320-BD54-A41E44BED78F}"/>
              </a:ext>
            </a:extLst>
          </p:cNvPr>
          <p:cNvPicPr>
            <a:picLocks noChangeAspect="1"/>
          </p:cNvPicPr>
          <p:nvPr/>
        </p:nvPicPr>
        <p:blipFill>
          <a:blip r:embed="rId8"/>
          <a:stretch>
            <a:fillRect/>
          </a:stretch>
        </p:blipFill>
        <p:spPr>
          <a:xfrm>
            <a:off x="162351" y="3222113"/>
            <a:ext cx="906780" cy="601980"/>
          </a:xfrm>
          <a:prstGeom prst="rect">
            <a:avLst/>
          </a:prstGeom>
        </p:spPr>
      </p:pic>
      <p:sp>
        <p:nvSpPr>
          <p:cNvPr id="14" name="TextBox 13">
            <a:extLst>
              <a:ext uri="{FF2B5EF4-FFF2-40B4-BE49-F238E27FC236}">
                <a16:creationId xmlns:a16="http://schemas.microsoft.com/office/drawing/2014/main" id="{7CCE902B-97C5-4D18-9DAF-AA81D4088DB3}"/>
              </a:ext>
            </a:extLst>
          </p:cNvPr>
          <p:cNvSpPr txBox="1"/>
          <p:nvPr/>
        </p:nvSpPr>
        <p:spPr>
          <a:xfrm>
            <a:off x="1736881" y="3648217"/>
            <a:ext cx="1112137" cy="3693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Edge </a:t>
            </a:r>
          </a:p>
          <a:p>
            <a:pPr algn="ctr" defTabSz="932418">
              <a:defRPr/>
            </a:pPr>
            <a:r>
              <a:rPr lang="en-US" sz="900" kern="0">
                <a:solidFill>
                  <a:srgbClr val="000000"/>
                </a:solidFill>
                <a:latin typeface="Segoe UI"/>
                <a:cs typeface="Segoe UI Semibold" panose="020B0702040204020203" pitchFamily="34" charset="0"/>
                <a:sym typeface="Calibri"/>
              </a:rPr>
              <a:t>Gateway</a:t>
            </a:r>
          </a:p>
        </p:txBody>
      </p:sp>
      <p:sp>
        <p:nvSpPr>
          <p:cNvPr id="17" name="TextBox 16">
            <a:extLst>
              <a:ext uri="{FF2B5EF4-FFF2-40B4-BE49-F238E27FC236}">
                <a16:creationId xmlns:a16="http://schemas.microsoft.com/office/drawing/2014/main" id="{5CCDA5F0-A4AE-4DCC-B921-0C4B9B6D398E}"/>
              </a:ext>
            </a:extLst>
          </p:cNvPr>
          <p:cNvSpPr txBox="1"/>
          <p:nvPr/>
        </p:nvSpPr>
        <p:spPr>
          <a:xfrm>
            <a:off x="20910" y="373725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Vehicles</a:t>
            </a:r>
          </a:p>
        </p:txBody>
      </p:sp>
      <p:cxnSp>
        <p:nvCxnSpPr>
          <p:cNvPr id="18" name="Straight Connector 17">
            <a:extLst>
              <a:ext uri="{FF2B5EF4-FFF2-40B4-BE49-F238E27FC236}">
                <a16:creationId xmlns:a16="http://schemas.microsoft.com/office/drawing/2014/main" id="{27F780EC-87D4-4089-8EEB-65B6C7B65149}"/>
              </a:ext>
            </a:extLst>
          </p:cNvPr>
          <p:cNvCxnSpPr>
            <a:cxnSpLocks/>
          </p:cNvCxnSpPr>
          <p:nvPr/>
        </p:nvCxnSpPr>
        <p:spPr>
          <a:xfrm>
            <a:off x="1127971" y="3563827"/>
            <a:ext cx="827829" cy="0"/>
          </a:xfrm>
          <a:prstGeom prst="line">
            <a:avLst/>
          </a:prstGeom>
          <a:noFill/>
          <a:ln w="19050" cap="flat" cmpd="sng" algn="ctr">
            <a:solidFill>
              <a:schemeClr val="accent1"/>
            </a:solidFill>
            <a:prstDash val="sysDash"/>
            <a:headEnd type="none" w="med" len="med"/>
            <a:tailEnd type="triangle" w="med" len="med"/>
          </a:ln>
          <a:effectLst/>
        </p:spPr>
      </p:cxnSp>
      <p:sp>
        <p:nvSpPr>
          <p:cNvPr id="23" name="Rectangle 22">
            <a:extLst>
              <a:ext uri="{FF2B5EF4-FFF2-40B4-BE49-F238E27FC236}">
                <a16:creationId xmlns:a16="http://schemas.microsoft.com/office/drawing/2014/main" id="{388885C5-06B9-4AB9-B31A-83D7A1613D50}"/>
              </a:ext>
            </a:extLst>
          </p:cNvPr>
          <p:cNvSpPr/>
          <p:nvPr/>
        </p:nvSpPr>
        <p:spPr>
          <a:xfrm>
            <a:off x="1149156" y="3532340"/>
            <a:ext cx="747319" cy="33855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mobile </a:t>
            </a:r>
          </a:p>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connectivity</a:t>
            </a:r>
          </a:p>
        </p:txBody>
      </p:sp>
      <p:pic>
        <p:nvPicPr>
          <p:cNvPr id="35" name="Picture 34">
            <a:extLst>
              <a:ext uri="{FF2B5EF4-FFF2-40B4-BE49-F238E27FC236}">
                <a16:creationId xmlns:a16="http://schemas.microsoft.com/office/drawing/2014/main" id="{ED99DF7F-E7F1-4B55-A2B3-47C8B3D108D7}"/>
              </a:ext>
            </a:extLst>
          </p:cNvPr>
          <p:cNvPicPr>
            <a:picLocks noChangeAspect="1"/>
          </p:cNvPicPr>
          <p:nvPr/>
        </p:nvPicPr>
        <p:blipFill>
          <a:blip r:embed="rId9"/>
          <a:stretch>
            <a:fillRect/>
          </a:stretch>
        </p:blipFill>
        <p:spPr>
          <a:xfrm>
            <a:off x="4903417" y="2715225"/>
            <a:ext cx="564089" cy="518962"/>
          </a:xfrm>
          <a:prstGeom prst="rect">
            <a:avLst/>
          </a:prstGeom>
        </p:spPr>
      </p:pic>
      <p:cxnSp>
        <p:nvCxnSpPr>
          <p:cNvPr id="39" name="Straight Connector 38">
            <a:extLst>
              <a:ext uri="{FF2B5EF4-FFF2-40B4-BE49-F238E27FC236}">
                <a16:creationId xmlns:a16="http://schemas.microsoft.com/office/drawing/2014/main" id="{E99109EA-3697-4D78-8FD6-362A4CE11550}"/>
              </a:ext>
            </a:extLst>
          </p:cNvPr>
          <p:cNvCxnSpPr>
            <a:cxnSpLocks/>
          </p:cNvCxnSpPr>
          <p:nvPr/>
        </p:nvCxnSpPr>
        <p:spPr>
          <a:xfrm flipV="1">
            <a:off x="3876706" y="3178250"/>
            <a:ext cx="971753" cy="318537"/>
          </a:xfrm>
          <a:prstGeom prst="line">
            <a:avLst/>
          </a:prstGeom>
          <a:noFill/>
          <a:ln w="19050" cap="flat" cmpd="sng" algn="ctr">
            <a:solidFill>
              <a:schemeClr val="accent1"/>
            </a:solidFill>
            <a:prstDash val="sysDash"/>
            <a:headEnd type="none" w="med" len="med"/>
            <a:tailEnd type="triangle" w="med" len="med"/>
          </a:ln>
          <a:effectLst/>
        </p:spPr>
      </p:cxnSp>
      <p:sp>
        <p:nvSpPr>
          <p:cNvPr id="41" name="Shape 101">
            <a:extLst>
              <a:ext uri="{FF2B5EF4-FFF2-40B4-BE49-F238E27FC236}">
                <a16:creationId xmlns:a16="http://schemas.microsoft.com/office/drawing/2014/main" id="{A106A660-672B-4F5B-872F-2142EF367952}"/>
              </a:ext>
            </a:extLst>
          </p:cNvPr>
          <p:cNvSpPr txBox="1"/>
          <p:nvPr/>
        </p:nvSpPr>
        <p:spPr>
          <a:xfrm>
            <a:off x="4837374" y="319311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Function</a:t>
            </a:r>
          </a:p>
        </p:txBody>
      </p:sp>
      <p:pic>
        <p:nvPicPr>
          <p:cNvPr id="42" name="Picture 41">
            <a:extLst>
              <a:ext uri="{FF2B5EF4-FFF2-40B4-BE49-F238E27FC236}">
                <a16:creationId xmlns:a16="http://schemas.microsoft.com/office/drawing/2014/main" id="{C5BC1246-9B58-4E2C-9299-D73CDF72604A}"/>
              </a:ext>
            </a:extLst>
          </p:cNvPr>
          <p:cNvPicPr>
            <a:picLocks noChangeAspect="1"/>
          </p:cNvPicPr>
          <p:nvPr/>
        </p:nvPicPr>
        <p:blipFill>
          <a:blip r:embed="rId10"/>
          <a:stretch>
            <a:fillRect/>
          </a:stretch>
        </p:blipFill>
        <p:spPr>
          <a:xfrm>
            <a:off x="5876571" y="2649175"/>
            <a:ext cx="518961" cy="518961"/>
          </a:xfrm>
          <a:prstGeom prst="rect">
            <a:avLst/>
          </a:prstGeom>
        </p:spPr>
      </p:pic>
      <p:pic>
        <p:nvPicPr>
          <p:cNvPr id="43" name="Picture 42">
            <a:extLst>
              <a:ext uri="{FF2B5EF4-FFF2-40B4-BE49-F238E27FC236}">
                <a16:creationId xmlns:a16="http://schemas.microsoft.com/office/drawing/2014/main" id="{60CDB597-4DDB-47EE-91CD-C0E846C6AE66}"/>
              </a:ext>
            </a:extLst>
          </p:cNvPr>
          <p:cNvPicPr>
            <a:picLocks noChangeAspect="1"/>
          </p:cNvPicPr>
          <p:nvPr/>
        </p:nvPicPr>
        <p:blipFill>
          <a:blip r:embed="rId11"/>
          <a:stretch>
            <a:fillRect/>
          </a:stretch>
        </p:blipFill>
        <p:spPr>
          <a:xfrm>
            <a:off x="8176481" y="1817235"/>
            <a:ext cx="491401" cy="491401"/>
          </a:xfrm>
          <a:prstGeom prst="rect">
            <a:avLst/>
          </a:prstGeom>
        </p:spPr>
      </p:pic>
      <p:pic>
        <p:nvPicPr>
          <p:cNvPr id="5122" name="Picture 2" descr="Update icon for Azure Maps tag - Microsoft Q&amp;A">
            <a:extLst>
              <a:ext uri="{FF2B5EF4-FFF2-40B4-BE49-F238E27FC236}">
                <a16:creationId xmlns:a16="http://schemas.microsoft.com/office/drawing/2014/main" id="{C7DC4179-FB47-43B7-8C7D-5CE88E0ED2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5590" y="3102804"/>
            <a:ext cx="305463" cy="38708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01">
            <a:extLst>
              <a:ext uri="{FF2B5EF4-FFF2-40B4-BE49-F238E27FC236}">
                <a16:creationId xmlns:a16="http://schemas.microsoft.com/office/drawing/2014/main" id="{C8277257-8488-4C0E-8530-C9A92340C28A}"/>
              </a:ext>
            </a:extLst>
          </p:cNvPr>
          <p:cNvSpPr txBox="1"/>
          <p:nvPr/>
        </p:nvSpPr>
        <p:spPr>
          <a:xfrm>
            <a:off x="8338672" y="3477578"/>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Maps</a:t>
            </a:r>
          </a:p>
        </p:txBody>
      </p:sp>
      <p:sp>
        <p:nvSpPr>
          <p:cNvPr id="10" name="Shape 101">
            <a:extLst>
              <a:ext uri="{FF2B5EF4-FFF2-40B4-BE49-F238E27FC236}">
                <a16:creationId xmlns:a16="http://schemas.microsoft.com/office/drawing/2014/main" id="{19756FD2-4D72-468E-A95A-13CEA2002BB3}"/>
              </a:ext>
            </a:extLst>
          </p:cNvPr>
          <p:cNvSpPr txBox="1"/>
          <p:nvPr/>
        </p:nvSpPr>
        <p:spPr>
          <a:xfrm>
            <a:off x="8043066" y="2254700"/>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App</a:t>
            </a:r>
          </a:p>
          <a:p>
            <a:pPr algn="ctr" defTabSz="932418">
              <a:defRPr/>
            </a:pPr>
            <a:r>
              <a:rPr lang="en-US" sz="1050" kern="0">
                <a:solidFill>
                  <a:srgbClr val="000000"/>
                </a:solidFill>
                <a:latin typeface="Segoe UI"/>
                <a:cs typeface="Segoe UI Semibold" panose="020B0702040204020203" pitchFamily="34" charset="0"/>
                <a:sym typeface="Calibri"/>
              </a:rPr>
              <a:t>Service</a:t>
            </a:r>
          </a:p>
        </p:txBody>
      </p:sp>
      <p:cxnSp>
        <p:nvCxnSpPr>
          <p:cNvPr id="46" name="Straight Connector 45">
            <a:extLst>
              <a:ext uri="{FF2B5EF4-FFF2-40B4-BE49-F238E27FC236}">
                <a16:creationId xmlns:a16="http://schemas.microsoft.com/office/drawing/2014/main" id="{CD27C788-1FAD-431B-9DBA-E0038A41F472}"/>
              </a:ext>
            </a:extLst>
          </p:cNvPr>
          <p:cNvCxnSpPr>
            <a:cxnSpLocks/>
          </p:cNvCxnSpPr>
          <p:nvPr/>
        </p:nvCxnSpPr>
        <p:spPr>
          <a:xfrm flipV="1">
            <a:off x="5493637" y="2974706"/>
            <a:ext cx="382934" cy="4328"/>
          </a:xfrm>
          <a:prstGeom prst="line">
            <a:avLst/>
          </a:prstGeom>
          <a:noFill/>
          <a:ln w="19050" cap="flat" cmpd="sng" algn="ctr">
            <a:solidFill>
              <a:schemeClr val="accent1"/>
            </a:solidFill>
            <a:prstDash val="sysDash"/>
            <a:headEnd type="none" w="med" len="med"/>
            <a:tailEnd type="triangle" w="med" len="med"/>
          </a:ln>
          <a:effectLst/>
        </p:spPr>
      </p:cxnSp>
      <p:cxnSp>
        <p:nvCxnSpPr>
          <p:cNvPr id="51" name="Connector: Elbow 50">
            <a:extLst>
              <a:ext uri="{FF2B5EF4-FFF2-40B4-BE49-F238E27FC236}">
                <a16:creationId xmlns:a16="http://schemas.microsoft.com/office/drawing/2014/main" id="{A1D48584-0048-47DE-8EDB-44231DF20F75}"/>
              </a:ext>
            </a:extLst>
          </p:cNvPr>
          <p:cNvCxnSpPr>
            <a:cxnSpLocks/>
          </p:cNvCxnSpPr>
          <p:nvPr/>
        </p:nvCxnSpPr>
        <p:spPr>
          <a:xfrm flipV="1">
            <a:off x="5210593" y="2014953"/>
            <a:ext cx="2965888" cy="640183"/>
          </a:xfrm>
          <a:prstGeom prst="bentConnector3">
            <a:avLst>
              <a:gd name="adj1" fmla="val 221"/>
            </a:avLst>
          </a:prstGeom>
          <a:noFill/>
          <a:ln w="19050" cap="flat" cmpd="sng" algn="ctr">
            <a:solidFill>
              <a:schemeClr val="accent1"/>
            </a:solidFill>
            <a:prstDash val="sysDash"/>
            <a:headEnd type="none" w="med" len="med"/>
            <a:tailEnd type="triangle" w="med" len="med"/>
          </a:ln>
          <a:effectLst/>
        </p:spPr>
      </p:cxnSp>
      <p:sp>
        <p:nvSpPr>
          <p:cNvPr id="60" name="Shape 101">
            <a:extLst>
              <a:ext uri="{FF2B5EF4-FFF2-40B4-BE49-F238E27FC236}">
                <a16:creationId xmlns:a16="http://schemas.microsoft.com/office/drawing/2014/main" id="{8F03C831-AF4E-42A9-9F8E-077856A23A33}"/>
              </a:ext>
            </a:extLst>
          </p:cNvPr>
          <p:cNvSpPr txBox="1"/>
          <p:nvPr/>
        </p:nvSpPr>
        <p:spPr>
          <a:xfrm>
            <a:off x="5739084" y="3193113"/>
            <a:ext cx="758230" cy="273730"/>
          </a:xfrm>
          <a:prstGeom prst="rect">
            <a:avLst/>
          </a:prstGeom>
          <a:noFill/>
          <a:ln>
            <a:noFill/>
          </a:ln>
        </p:spPr>
        <p:txBody>
          <a:bodyPr wrap="square" lIns="0" tIns="0" rIns="0" bIns="0" anchor="t" anchorCtr="0">
            <a:noAutofit/>
          </a:bodyPr>
          <a:lstStyle/>
          <a:p>
            <a:pPr algn="ctr" defTabSz="932418">
              <a:defRPr/>
            </a:pPr>
            <a:r>
              <a:rPr lang="en-US" sz="1050" kern="0" dirty="0" err="1">
                <a:solidFill>
                  <a:srgbClr val="000000"/>
                </a:solidFill>
                <a:latin typeface="Segoe UI"/>
                <a:cs typeface="Segoe UI Semibold" panose="020B0702040204020203" pitchFamily="34" charset="0"/>
                <a:sym typeface="Calibri"/>
              </a:rPr>
              <a:t>SignalR</a:t>
            </a:r>
            <a:endParaRPr lang="en-US" sz="1050" kern="0" dirty="0">
              <a:solidFill>
                <a:srgbClr val="000000"/>
              </a:solidFill>
              <a:latin typeface="Segoe UI"/>
              <a:cs typeface="Segoe UI Semibold" panose="020B0702040204020203" pitchFamily="34" charset="0"/>
              <a:sym typeface="Calibri"/>
            </a:endParaRPr>
          </a:p>
        </p:txBody>
      </p:sp>
      <p:cxnSp>
        <p:nvCxnSpPr>
          <p:cNvPr id="63" name="Connector: Elbow 62">
            <a:extLst>
              <a:ext uri="{FF2B5EF4-FFF2-40B4-BE49-F238E27FC236}">
                <a16:creationId xmlns:a16="http://schemas.microsoft.com/office/drawing/2014/main" id="{006E0E1D-48DC-4A84-9AEE-CFB05623F124}"/>
              </a:ext>
            </a:extLst>
          </p:cNvPr>
          <p:cNvCxnSpPr>
            <a:cxnSpLocks/>
          </p:cNvCxnSpPr>
          <p:nvPr/>
        </p:nvCxnSpPr>
        <p:spPr>
          <a:xfrm rot="16200000" flipH="1">
            <a:off x="5461979" y="4122870"/>
            <a:ext cx="888180" cy="652046"/>
          </a:xfrm>
          <a:prstGeom prst="bentConnector3">
            <a:avLst>
              <a:gd name="adj1" fmla="val -404"/>
            </a:avLst>
          </a:prstGeom>
          <a:noFill/>
          <a:ln w="19050" cap="flat" cmpd="sng" algn="ctr">
            <a:solidFill>
              <a:schemeClr val="accent1"/>
            </a:solidFill>
            <a:prstDash val="sysDash"/>
            <a:headEnd type="none" w="med" len="med"/>
            <a:tailEnd type="triangle" w="med" len="med"/>
          </a:ln>
          <a:effectLst/>
        </p:spPr>
      </p:cxnSp>
      <p:sp>
        <p:nvSpPr>
          <p:cNvPr id="73" name="Rectangle 72">
            <a:extLst>
              <a:ext uri="{FF2B5EF4-FFF2-40B4-BE49-F238E27FC236}">
                <a16:creationId xmlns:a16="http://schemas.microsoft.com/office/drawing/2014/main" id="{7322F5DF-0188-4813-A47D-90EAC695A2E9}"/>
              </a:ext>
            </a:extLst>
          </p:cNvPr>
          <p:cNvSpPr/>
          <p:nvPr/>
        </p:nvSpPr>
        <p:spPr>
          <a:xfrm>
            <a:off x="5089656" y="1837346"/>
            <a:ext cx="123463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Negotiate Web Socket</a:t>
            </a:r>
          </a:p>
        </p:txBody>
      </p:sp>
      <p:sp>
        <p:nvSpPr>
          <p:cNvPr id="74" name="Rectangle 73">
            <a:extLst>
              <a:ext uri="{FF2B5EF4-FFF2-40B4-BE49-F238E27FC236}">
                <a16:creationId xmlns:a16="http://schemas.microsoft.com/office/drawing/2014/main" id="{81A6C387-2231-4E33-83CC-AF0DAD96041F}"/>
              </a:ext>
            </a:extLst>
          </p:cNvPr>
          <p:cNvSpPr/>
          <p:nvPr/>
        </p:nvSpPr>
        <p:spPr>
          <a:xfrm>
            <a:off x="6035584" y="2016181"/>
            <a:ext cx="76976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Web Socket</a:t>
            </a:r>
          </a:p>
        </p:txBody>
      </p:sp>
      <p:cxnSp>
        <p:nvCxnSpPr>
          <p:cNvPr id="82" name="Connector: Elbow 81">
            <a:extLst>
              <a:ext uri="{FF2B5EF4-FFF2-40B4-BE49-F238E27FC236}">
                <a16:creationId xmlns:a16="http://schemas.microsoft.com/office/drawing/2014/main" id="{83DDAA65-7929-4F07-990A-246334506151}"/>
              </a:ext>
            </a:extLst>
          </p:cNvPr>
          <p:cNvCxnSpPr>
            <a:cxnSpLocks/>
          </p:cNvCxnSpPr>
          <p:nvPr/>
        </p:nvCxnSpPr>
        <p:spPr>
          <a:xfrm rot="10800000" flipV="1">
            <a:off x="519967" y="1837346"/>
            <a:ext cx="7656515" cy="1276006"/>
          </a:xfrm>
          <a:prstGeom prst="bentConnector3">
            <a:avLst>
              <a:gd name="adj1" fmla="val 100028"/>
            </a:avLst>
          </a:prstGeom>
          <a:noFill/>
          <a:ln w="19050" cap="flat" cmpd="sng" algn="ctr">
            <a:solidFill>
              <a:schemeClr val="accent1"/>
            </a:solidFill>
            <a:prstDash val="sysDash"/>
            <a:headEnd type="none" w="med" len="med"/>
            <a:tailEnd type="triangle" w="med" len="med"/>
          </a:ln>
          <a:effectLst/>
        </p:spPr>
      </p:cxnSp>
      <p:sp>
        <p:nvSpPr>
          <p:cNvPr id="90" name="Rectangle 89">
            <a:extLst>
              <a:ext uri="{FF2B5EF4-FFF2-40B4-BE49-F238E27FC236}">
                <a16:creationId xmlns:a16="http://schemas.microsoft.com/office/drawing/2014/main" id="{FC1427F2-82E1-4EAC-9A13-2F506568467C}"/>
              </a:ext>
            </a:extLst>
          </p:cNvPr>
          <p:cNvSpPr/>
          <p:nvPr/>
        </p:nvSpPr>
        <p:spPr>
          <a:xfrm>
            <a:off x="523313" y="1668044"/>
            <a:ext cx="862737"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In Vehicle App</a:t>
            </a:r>
          </a:p>
        </p:txBody>
      </p:sp>
      <p:pic>
        <p:nvPicPr>
          <p:cNvPr id="102" name="Picture 101">
            <a:extLst>
              <a:ext uri="{FF2B5EF4-FFF2-40B4-BE49-F238E27FC236}">
                <a16:creationId xmlns:a16="http://schemas.microsoft.com/office/drawing/2014/main" id="{FB9D6A8D-7953-4DF6-8047-760CA539203D}"/>
              </a:ext>
            </a:extLst>
          </p:cNvPr>
          <p:cNvPicPr>
            <a:picLocks noChangeAspect="1"/>
          </p:cNvPicPr>
          <p:nvPr/>
        </p:nvPicPr>
        <p:blipFill>
          <a:blip r:embed="rId13"/>
          <a:stretch>
            <a:fillRect/>
          </a:stretch>
        </p:blipFill>
        <p:spPr>
          <a:xfrm>
            <a:off x="7935718" y="3034382"/>
            <a:ext cx="407142" cy="401714"/>
          </a:xfrm>
          <a:prstGeom prst="rect">
            <a:avLst/>
          </a:prstGeom>
        </p:spPr>
      </p:pic>
      <p:sp>
        <p:nvSpPr>
          <p:cNvPr id="103" name="Shape 101">
            <a:extLst>
              <a:ext uri="{FF2B5EF4-FFF2-40B4-BE49-F238E27FC236}">
                <a16:creationId xmlns:a16="http://schemas.microsoft.com/office/drawing/2014/main" id="{4F3E3D24-1D40-4497-AA89-A0A50A4DCC11}"/>
              </a:ext>
            </a:extLst>
          </p:cNvPr>
          <p:cNvSpPr txBox="1"/>
          <p:nvPr/>
        </p:nvSpPr>
        <p:spPr>
          <a:xfrm>
            <a:off x="7741079" y="3483509"/>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Power BI</a:t>
            </a:r>
          </a:p>
          <a:p>
            <a:pPr algn="ctr" defTabSz="932418">
              <a:defRPr/>
            </a:pPr>
            <a:r>
              <a:rPr lang="en-US" sz="1050" kern="0">
                <a:solidFill>
                  <a:srgbClr val="000000"/>
                </a:solidFill>
                <a:latin typeface="Segoe UI"/>
                <a:cs typeface="Segoe UI Semibold" panose="020B0702040204020203" pitchFamily="34" charset="0"/>
                <a:sym typeface="Calibri"/>
              </a:rPr>
              <a:t>Embedded</a:t>
            </a:r>
          </a:p>
        </p:txBody>
      </p:sp>
      <p:cxnSp>
        <p:nvCxnSpPr>
          <p:cNvPr id="104" name="Straight Connector 103">
            <a:extLst>
              <a:ext uri="{FF2B5EF4-FFF2-40B4-BE49-F238E27FC236}">
                <a16:creationId xmlns:a16="http://schemas.microsoft.com/office/drawing/2014/main" id="{EA170E77-0D88-46CA-83F3-64A2D44F7DA9}"/>
              </a:ext>
            </a:extLst>
          </p:cNvPr>
          <p:cNvCxnSpPr>
            <a:cxnSpLocks/>
          </p:cNvCxnSpPr>
          <p:nvPr/>
        </p:nvCxnSpPr>
        <p:spPr>
          <a:xfrm flipH="1" flipV="1">
            <a:off x="8138238" y="2516049"/>
            <a:ext cx="6382" cy="514938"/>
          </a:xfrm>
          <a:prstGeom prst="line">
            <a:avLst/>
          </a:prstGeom>
          <a:noFill/>
          <a:ln w="19050" cap="flat" cmpd="sng" algn="ctr">
            <a:solidFill>
              <a:schemeClr val="accent1"/>
            </a:solidFill>
            <a:prstDash val="sysDash"/>
            <a:headEnd type="triangle" w="med" len="med"/>
            <a:tailEnd type="triangle" w="med" len="med"/>
          </a:ln>
          <a:effectLst/>
        </p:spPr>
      </p:cxnSp>
      <p:sp>
        <p:nvSpPr>
          <p:cNvPr id="3" name="Rectangle 2">
            <a:extLst>
              <a:ext uri="{FF2B5EF4-FFF2-40B4-BE49-F238E27FC236}">
                <a16:creationId xmlns:a16="http://schemas.microsoft.com/office/drawing/2014/main" id="{99719183-D1CE-4783-991E-54F5057E5719}"/>
              </a:ext>
            </a:extLst>
          </p:cNvPr>
          <p:cNvSpPr/>
          <p:nvPr/>
        </p:nvSpPr>
        <p:spPr bwMode="auto">
          <a:xfrm>
            <a:off x="9702540" y="877770"/>
            <a:ext cx="2383011" cy="2946323"/>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dirty="0">
                <a:solidFill>
                  <a:srgbClr val="0078D7"/>
                </a:solidFill>
                <a:latin typeface="Segoe UI Semibold" panose="020B0702040204020203" pitchFamily="34" charset="0"/>
                <a:cs typeface="Segoe UI Semibold" panose="020B0702040204020203" pitchFamily="34" charset="0"/>
              </a:rPr>
              <a:t>Consume</a:t>
            </a:r>
          </a:p>
        </p:txBody>
      </p:sp>
      <p:pic>
        <p:nvPicPr>
          <p:cNvPr id="11" name="Graphic 10" descr="Internet with solid fill">
            <a:extLst>
              <a:ext uri="{FF2B5EF4-FFF2-40B4-BE49-F238E27FC236}">
                <a16:creationId xmlns:a16="http://schemas.microsoft.com/office/drawing/2014/main" id="{8976B6B5-0A5E-4A2E-9E0D-7542E99850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09358" y="1620801"/>
            <a:ext cx="687835" cy="687835"/>
          </a:xfrm>
          <a:prstGeom prst="rect">
            <a:avLst/>
          </a:prstGeom>
        </p:spPr>
      </p:pic>
      <p:sp>
        <p:nvSpPr>
          <p:cNvPr id="13" name="Shape 101">
            <a:extLst>
              <a:ext uri="{FF2B5EF4-FFF2-40B4-BE49-F238E27FC236}">
                <a16:creationId xmlns:a16="http://schemas.microsoft.com/office/drawing/2014/main" id="{096CB6E9-2D8A-410B-B921-50D8C760F0B4}"/>
              </a:ext>
            </a:extLst>
          </p:cNvPr>
          <p:cNvSpPr txBox="1"/>
          <p:nvPr/>
        </p:nvSpPr>
        <p:spPr>
          <a:xfrm>
            <a:off x="10474160" y="2192508"/>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Web</a:t>
            </a:r>
          </a:p>
          <a:p>
            <a:pPr algn="ctr" defTabSz="932418">
              <a:defRPr/>
            </a:pPr>
            <a:r>
              <a:rPr lang="en-US" sz="1050" kern="0" dirty="0">
                <a:solidFill>
                  <a:srgbClr val="000000"/>
                </a:solidFill>
                <a:latin typeface="Segoe UI"/>
                <a:cs typeface="Segoe UI Semibold" panose="020B0702040204020203" pitchFamily="34" charset="0"/>
                <a:sym typeface="Calibri"/>
              </a:rPr>
              <a:t>Browser</a:t>
            </a:r>
          </a:p>
        </p:txBody>
      </p:sp>
      <p:cxnSp>
        <p:nvCxnSpPr>
          <p:cNvPr id="19" name="Straight Connector 18">
            <a:extLst>
              <a:ext uri="{FF2B5EF4-FFF2-40B4-BE49-F238E27FC236}">
                <a16:creationId xmlns:a16="http://schemas.microsoft.com/office/drawing/2014/main" id="{DCFDE298-3788-4D08-A9F6-69B0973C348A}"/>
              </a:ext>
            </a:extLst>
          </p:cNvPr>
          <p:cNvCxnSpPr>
            <a:cxnSpLocks/>
          </p:cNvCxnSpPr>
          <p:nvPr/>
        </p:nvCxnSpPr>
        <p:spPr>
          <a:xfrm flipH="1" flipV="1">
            <a:off x="8719379" y="2020107"/>
            <a:ext cx="1709768" cy="8715"/>
          </a:xfrm>
          <a:prstGeom prst="line">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257542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Edge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7"/>
            <a:ext cx="2173856" cy="580345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7" name="Rectangle 6">
            <a:extLst>
              <a:ext uri="{FF2B5EF4-FFF2-40B4-BE49-F238E27FC236}">
                <a16:creationId xmlns:a16="http://schemas.microsoft.com/office/drawing/2014/main" id="{A1A13D7D-110C-4A07-9474-EE18C401D800}"/>
              </a:ext>
            </a:extLst>
          </p:cNvPr>
          <p:cNvSpPr/>
          <p:nvPr/>
        </p:nvSpPr>
        <p:spPr bwMode="auto">
          <a:xfrm>
            <a:off x="7173821" y="3911297"/>
            <a:ext cx="3976862" cy="2861263"/>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Prep and train</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69"/>
            <a:ext cx="1718898" cy="5833856"/>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10905226" cy="463549"/>
          </a:xfrm>
        </p:spPr>
        <p:txBody>
          <a:bodyPr>
            <a:noAutofit/>
          </a:bodyPr>
          <a:lstStyle/>
          <a:p>
            <a:r>
              <a:rPr lang="en-US" sz="2400" b="1"/>
              <a:t>Real-time Risk – NOT COMPLETE DO NOT USE</a:t>
            </a:r>
          </a:p>
        </p:txBody>
      </p:sp>
      <p:sp>
        <p:nvSpPr>
          <p:cNvPr id="11" name="Shape 101">
            <a:extLst>
              <a:ext uri="{FF2B5EF4-FFF2-40B4-BE49-F238E27FC236}">
                <a16:creationId xmlns:a16="http://schemas.microsoft.com/office/drawing/2014/main" id="{BCC0E5E1-2765-4CF3-B7E3-C1FA86CBB299}"/>
              </a:ext>
            </a:extLst>
          </p:cNvPr>
          <p:cNvSpPr txBox="1"/>
          <p:nvPr/>
        </p:nvSpPr>
        <p:spPr>
          <a:xfrm>
            <a:off x="754091" y="3725152"/>
            <a:ext cx="1391654" cy="323165"/>
          </a:xfrm>
          <a:prstGeom prst="rect">
            <a:avLst/>
          </a:prstGeom>
          <a:noFill/>
          <a:ln>
            <a:noFill/>
          </a:ln>
        </p:spPr>
        <p:txBody>
          <a:bodyPr wrap="square" lIns="0" tIns="0" rIns="0" bIns="0" anchor="t" anchorCtr="0">
            <a:spAutoFit/>
          </a:bodyPr>
          <a:lstStyle/>
          <a:p>
            <a:pPr algn="ctr" defTabSz="932418">
              <a:defRPr/>
            </a:pPr>
            <a:r>
              <a:rPr lang="en-US" sz="1050" kern="0">
                <a:solidFill>
                  <a:srgbClr val="0078D7"/>
                </a:solidFill>
                <a:latin typeface="Segoe UI Semibold" panose="020B0702040204020203" pitchFamily="34" charset="0"/>
                <a:cs typeface="Segoe UI Semibold" panose="020B0702040204020203" pitchFamily="34" charset="0"/>
                <a:sym typeface="Calibri"/>
              </a:rPr>
              <a:t>Devices and Edge Gateways</a:t>
            </a:r>
          </a:p>
        </p:txBody>
      </p:sp>
      <p:sp>
        <p:nvSpPr>
          <p:cNvPr id="12" name="Shape 101">
            <a:extLst>
              <a:ext uri="{FF2B5EF4-FFF2-40B4-BE49-F238E27FC236}">
                <a16:creationId xmlns:a16="http://schemas.microsoft.com/office/drawing/2014/main" id="{61E56C01-CC25-4351-8B7C-AD204EC2982E}"/>
              </a:ext>
            </a:extLst>
          </p:cNvPr>
          <p:cNvSpPr txBox="1"/>
          <p:nvPr/>
        </p:nvSpPr>
        <p:spPr>
          <a:xfrm>
            <a:off x="4929730" y="569899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Data Lake</a:t>
            </a:r>
          </a:p>
        </p:txBody>
      </p:sp>
      <p:cxnSp>
        <p:nvCxnSpPr>
          <p:cNvPr id="15" name="Straight Connector 14">
            <a:extLst>
              <a:ext uri="{FF2B5EF4-FFF2-40B4-BE49-F238E27FC236}">
                <a16:creationId xmlns:a16="http://schemas.microsoft.com/office/drawing/2014/main" id="{14B0164F-4DF1-46E3-83D1-8DDB251E10D8}"/>
              </a:ext>
            </a:extLst>
          </p:cNvPr>
          <p:cNvCxnSpPr>
            <a:cxnSpLocks/>
          </p:cNvCxnSpPr>
          <p:nvPr/>
        </p:nvCxnSpPr>
        <p:spPr>
          <a:xfrm flipH="1">
            <a:off x="5820234" y="4142350"/>
            <a:ext cx="452348" cy="882503"/>
          </a:xfrm>
          <a:prstGeom prst="line">
            <a:avLst/>
          </a:prstGeom>
          <a:noFill/>
          <a:ln w="19050" cap="flat" cmpd="sng" algn="ctr">
            <a:solidFill>
              <a:schemeClr val="accent1"/>
            </a:solidFill>
            <a:prstDash val="sysDash"/>
            <a:headEnd type="none" w="med" len="med"/>
            <a:tailEnd type="triangle" w="med" len="med"/>
          </a:ln>
          <a:effectLst/>
        </p:spPr>
      </p:cxnSp>
      <p:cxnSp>
        <p:nvCxnSpPr>
          <p:cNvPr id="16" name="Straight Connector 15">
            <a:extLst>
              <a:ext uri="{FF2B5EF4-FFF2-40B4-BE49-F238E27FC236}">
                <a16:creationId xmlns:a16="http://schemas.microsoft.com/office/drawing/2014/main" id="{8AFD1D3A-FEE1-4AD5-9E46-DC2E74A90478}"/>
              </a:ext>
            </a:extLst>
          </p:cNvPr>
          <p:cNvCxnSpPr>
            <a:cxnSpLocks/>
          </p:cNvCxnSpPr>
          <p:nvPr/>
        </p:nvCxnSpPr>
        <p:spPr>
          <a:xfrm flipV="1">
            <a:off x="2165804" y="3544923"/>
            <a:ext cx="1015796" cy="17954"/>
          </a:xfrm>
          <a:prstGeom prst="line">
            <a:avLst/>
          </a:prstGeom>
          <a:noFill/>
          <a:ln w="19050" cap="flat" cmpd="sng" algn="ctr">
            <a:solidFill>
              <a:schemeClr val="accent1"/>
            </a:solidFill>
            <a:prstDash val="sysDash"/>
            <a:headEnd type="none" w="med" len="med"/>
            <a:tailEnd type="triangle" w="med" len="med"/>
          </a:ln>
          <a:effectLst/>
        </p:spPr>
      </p:cxnSp>
      <p:sp>
        <p:nvSpPr>
          <p:cNvPr id="21" name="Rectangle 20">
            <a:extLst>
              <a:ext uri="{FF2B5EF4-FFF2-40B4-BE49-F238E27FC236}">
                <a16:creationId xmlns:a16="http://schemas.microsoft.com/office/drawing/2014/main" id="{524503B8-F5D1-4104-8D05-36F6CFF240B2}"/>
              </a:ext>
            </a:extLst>
          </p:cNvPr>
          <p:cNvSpPr/>
          <p:nvPr/>
        </p:nvSpPr>
        <p:spPr bwMode="auto">
          <a:xfrm>
            <a:off x="7178934" y="2716448"/>
            <a:ext cx="3976862" cy="1130131"/>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57" name="Straight Connector 56">
            <a:extLst>
              <a:ext uri="{FF2B5EF4-FFF2-40B4-BE49-F238E27FC236}">
                <a16:creationId xmlns:a16="http://schemas.microsoft.com/office/drawing/2014/main" id="{5E054CFC-2EF1-4366-BFBA-ECDC24E8E6C9}"/>
              </a:ext>
            </a:extLst>
          </p:cNvPr>
          <p:cNvCxnSpPr>
            <a:cxnSpLocks/>
          </p:cNvCxnSpPr>
          <p:nvPr/>
        </p:nvCxnSpPr>
        <p:spPr>
          <a:xfrm>
            <a:off x="5971987" y="5407819"/>
            <a:ext cx="2362227" cy="0"/>
          </a:xfrm>
          <a:prstGeom prst="line">
            <a:avLst/>
          </a:prstGeom>
          <a:noFill/>
          <a:ln w="19050" cap="flat" cmpd="sng" algn="ctr">
            <a:solidFill>
              <a:schemeClr val="accent1"/>
            </a:solidFill>
            <a:prstDash val="sysDash"/>
            <a:headEnd type="none" w="med" len="med"/>
            <a:tailEnd type="triangle" w="med" len="med"/>
          </a:ln>
          <a:effectLst/>
        </p:spPr>
      </p:cxnSp>
      <p:grpSp>
        <p:nvGrpSpPr>
          <p:cNvPr id="59" name="Group 58">
            <a:extLst>
              <a:ext uri="{FF2B5EF4-FFF2-40B4-BE49-F238E27FC236}">
                <a16:creationId xmlns:a16="http://schemas.microsoft.com/office/drawing/2014/main" id="{A6A911BD-04A3-473D-BDA9-450CB2149E38}"/>
              </a:ext>
            </a:extLst>
          </p:cNvPr>
          <p:cNvGrpSpPr/>
          <p:nvPr/>
        </p:nvGrpSpPr>
        <p:grpSpPr>
          <a:xfrm>
            <a:off x="8250472" y="4577123"/>
            <a:ext cx="2208557" cy="1571592"/>
            <a:chOff x="8375606" y="4577123"/>
            <a:chExt cx="2208557" cy="1571592"/>
          </a:xfrm>
        </p:grpSpPr>
        <p:pic>
          <p:nvPicPr>
            <p:cNvPr id="60" name="Graphic 30">
              <a:extLst>
                <a:ext uri="{FF2B5EF4-FFF2-40B4-BE49-F238E27FC236}">
                  <a16:creationId xmlns:a16="http://schemas.microsoft.com/office/drawing/2014/main" id="{58D1F2BA-76C0-4FC7-A0FD-E4FE98244C1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06571" y="5936243"/>
              <a:ext cx="195805" cy="195805"/>
            </a:xfrm>
            <a:prstGeom prst="rect">
              <a:avLst/>
            </a:prstGeom>
          </p:spPr>
        </p:pic>
        <p:sp>
          <p:nvSpPr>
            <p:cNvPr id="61" name="Rectangle: Rounded Corners 91">
              <a:extLst>
                <a:ext uri="{FF2B5EF4-FFF2-40B4-BE49-F238E27FC236}">
                  <a16:creationId xmlns:a16="http://schemas.microsoft.com/office/drawing/2014/main" id="{27DA8EA0-B229-4AF1-87FA-DA20E297110F}"/>
                </a:ext>
              </a:extLst>
            </p:cNvPr>
            <p:cNvSpPr/>
            <p:nvPr/>
          </p:nvSpPr>
          <p:spPr bwMode="auto">
            <a:xfrm>
              <a:off x="8506505" y="4734914"/>
              <a:ext cx="2077658" cy="127306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421D3BAE-372B-4022-9FFB-FA97006F0CCE}"/>
                </a:ext>
              </a:extLst>
            </p:cNvPr>
            <p:cNvSpPr/>
            <p:nvPr/>
          </p:nvSpPr>
          <p:spPr bwMode="auto">
            <a:xfrm>
              <a:off x="8942526" y="4577123"/>
              <a:ext cx="329137" cy="329137"/>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6540D267-61D6-4192-8A06-D6BD294A2FC1}"/>
                </a:ext>
              </a:extLst>
            </p:cNvPr>
            <p:cNvGrpSpPr/>
            <p:nvPr/>
          </p:nvGrpSpPr>
          <p:grpSpPr>
            <a:xfrm>
              <a:off x="8983622" y="4696009"/>
              <a:ext cx="247085" cy="91365"/>
              <a:chOff x="7120912" y="3104359"/>
              <a:chExt cx="440033" cy="162713"/>
            </a:xfrm>
          </p:grpSpPr>
          <p:sp>
            <p:nvSpPr>
              <p:cNvPr id="83" name="Freeform: Shape 82">
                <a:extLst>
                  <a:ext uri="{FF2B5EF4-FFF2-40B4-BE49-F238E27FC236}">
                    <a16:creationId xmlns:a16="http://schemas.microsoft.com/office/drawing/2014/main" id="{DFF133F2-C4C8-4A15-88D0-E3EDCF09F7CD}"/>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4" name="Freeform: Shape 83">
                <a:extLst>
                  <a:ext uri="{FF2B5EF4-FFF2-40B4-BE49-F238E27FC236}">
                    <a16:creationId xmlns:a16="http://schemas.microsoft.com/office/drawing/2014/main" id="{14187751-606D-49C9-A05A-96D9114DE90B}"/>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5" name="Freeform: Shape 84">
                <a:extLst>
                  <a:ext uri="{FF2B5EF4-FFF2-40B4-BE49-F238E27FC236}">
                    <a16:creationId xmlns:a16="http://schemas.microsoft.com/office/drawing/2014/main" id="{AAB28300-6CF9-4922-A947-ACEC37BF9ADD}"/>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6" name="Freeform: Shape 85">
                <a:extLst>
                  <a:ext uri="{FF2B5EF4-FFF2-40B4-BE49-F238E27FC236}">
                    <a16:creationId xmlns:a16="http://schemas.microsoft.com/office/drawing/2014/main" id="{9C698C8D-C1F8-4DFE-ACEA-3C471863A37D}"/>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7" name="Freeform: Shape 86">
                <a:extLst>
                  <a:ext uri="{FF2B5EF4-FFF2-40B4-BE49-F238E27FC236}">
                    <a16:creationId xmlns:a16="http://schemas.microsoft.com/office/drawing/2014/main" id="{A8C4A748-BEEA-4F8D-ADE2-98FA72184569}"/>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8" name="Freeform: Shape 87">
                <a:extLst>
                  <a:ext uri="{FF2B5EF4-FFF2-40B4-BE49-F238E27FC236}">
                    <a16:creationId xmlns:a16="http://schemas.microsoft.com/office/drawing/2014/main" id="{35CAAE7F-696D-4D15-AA8F-A2DBF1867E07}"/>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9" name="Freeform: Shape 88">
                <a:extLst>
                  <a:ext uri="{FF2B5EF4-FFF2-40B4-BE49-F238E27FC236}">
                    <a16:creationId xmlns:a16="http://schemas.microsoft.com/office/drawing/2014/main" id="{EBB7D0F5-DAA8-4175-BEC9-5DA4E1B3AD12}"/>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0" name="Freeform: Shape 89">
                <a:extLst>
                  <a:ext uri="{FF2B5EF4-FFF2-40B4-BE49-F238E27FC236}">
                    <a16:creationId xmlns:a16="http://schemas.microsoft.com/office/drawing/2014/main" id="{11634EF7-A304-45F6-828B-01CA5CA1DA0C}"/>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1" name="Freeform: Shape 90">
                <a:extLst>
                  <a:ext uri="{FF2B5EF4-FFF2-40B4-BE49-F238E27FC236}">
                    <a16:creationId xmlns:a16="http://schemas.microsoft.com/office/drawing/2014/main" id="{AF6D829B-1DE4-4658-8FBD-E1AE2C6086D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2" name="Freeform: Shape 91">
                <a:extLst>
                  <a:ext uri="{FF2B5EF4-FFF2-40B4-BE49-F238E27FC236}">
                    <a16:creationId xmlns:a16="http://schemas.microsoft.com/office/drawing/2014/main" id="{B1A90EEE-DA33-4E26-8FEC-0F57FD5ABBA9}"/>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3" name="Freeform: Shape 92">
                <a:extLst>
                  <a:ext uri="{FF2B5EF4-FFF2-40B4-BE49-F238E27FC236}">
                    <a16:creationId xmlns:a16="http://schemas.microsoft.com/office/drawing/2014/main" id="{DA57EFCC-BDC3-48C4-BEFF-92D52B41AD34}"/>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4" name="Freeform: Shape 93">
                <a:extLst>
                  <a:ext uri="{FF2B5EF4-FFF2-40B4-BE49-F238E27FC236}">
                    <a16:creationId xmlns:a16="http://schemas.microsoft.com/office/drawing/2014/main" id="{F7226B30-DDA2-4D71-8E7A-AC812609AEF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grpSp>
        <p:sp>
          <p:nvSpPr>
            <p:cNvPr id="64" name="Oval 63">
              <a:extLst>
                <a:ext uri="{FF2B5EF4-FFF2-40B4-BE49-F238E27FC236}">
                  <a16:creationId xmlns:a16="http://schemas.microsoft.com/office/drawing/2014/main" id="{CE29023E-4B6E-4AEE-990A-1E57996415E4}"/>
                </a:ext>
              </a:extLst>
            </p:cNvPr>
            <p:cNvSpPr/>
            <p:nvPr/>
          </p:nvSpPr>
          <p:spPr bwMode="auto">
            <a:xfrm>
              <a:off x="9417472" y="4577775"/>
              <a:ext cx="327835" cy="327833"/>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D40B7F8B-53B0-4D2A-9D33-13CC4E101551}"/>
                </a:ext>
              </a:extLst>
            </p:cNvPr>
            <p:cNvSpPr/>
            <p:nvPr/>
          </p:nvSpPr>
          <p:spPr bwMode="auto">
            <a:xfrm>
              <a:off x="9889814" y="4577123"/>
              <a:ext cx="329137" cy="329137"/>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AFC2E00D-53C3-412A-BC57-D699B81AA113}"/>
                </a:ext>
              </a:extLst>
            </p:cNvPr>
            <p:cNvGrpSpPr/>
            <p:nvPr/>
          </p:nvGrpSpPr>
          <p:grpSpPr>
            <a:xfrm>
              <a:off x="8942515" y="5819578"/>
              <a:ext cx="1276423" cy="329137"/>
              <a:chOff x="7415520" y="4333844"/>
              <a:chExt cx="1276606" cy="329184"/>
            </a:xfrm>
          </p:grpSpPr>
          <p:sp>
            <p:nvSpPr>
              <p:cNvPr id="76" name="Oval 75">
                <a:extLst>
                  <a:ext uri="{FF2B5EF4-FFF2-40B4-BE49-F238E27FC236}">
                    <a16:creationId xmlns:a16="http://schemas.microsoft.com/office/drawing/2014/main" id="{354140D4-5FFD-4F0D-B3B2-7DF545C552B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grpSp>
            <p:nvGrpSpPr>
              <p:cNvPr id="77" name="Group 76">
                <a:extLst>
                  <a:ext uri="{FF2B5EF4-FFF2-40B4-BE49-F238E27FC236}">
                    <a16:creationId xmlns:a16="http://schemas.microsoft.com/office/drawing/2014/main" id="{81354DA9-8875-47E9-8E75-7AE2C4FA420C}"/>
                  </a:ext>
                </a:extLst>
              </p:cNvPr>
              <p:cNvGrpSpPr/>
              <p:nvPr/>
            </p:nvGrpSpPr>
            <p:grpSpPr>
              <a:xfrm>
                <a:off x="7889231" y="4333844"/>
                <a:ext cx="329184" cy="329184"/>
                <a:chOff x="7811848" y="4354440"/>
                <a:chExt cx="586168" cy="586166"/>
              </a:xfrm>
            </p:grpSpPr>
            <p:sp>
              <p:nvSpPr>
                <p:cNvPr id="81" name="Oval 80">
                  <a:extLst>
                    <a:ext uri="{FF2B5EF4-FFF2-40B4-BE49-F238E27FC236}">
                      <a16:creationId xmlns:a16="http://schemas.microsoft.com/office/drawing/2014/main" id="{18887C20-6269-4DA2-B68C-E018A3A20A05}"/>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pic>
              <p:nvPicPr>
                <p:cNvPr id="82" name="Picture 81">
                  <a:extLst>
                    <a:ext uri="{FF2B5EF4-FFF2-40B4-BE49-F238E27FC236}">
                      <a16:creationId xmlns:a16="http://schemas.microsoft.com/office/drawing/2014/main" id="{40F476CA-BD43-4CC3-BD10-3E3763579B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78" name="Group 77">
                <a:extLst>
                  <a:ext uri="{FF2B5EF4-FFF2-40B4-BE49-F238E27FC236}">
                    <a16:creationId xmlns:a16="http://schemas.microsoft.com/office/drawing/2014/main" id="{E8FFB5F5-7B59-43B5-B8FC-70BB3CF70A86}"/>
                  </a:ext>
                </a:extLst>
              </p:cNvPr>
              <p:cNvGrpSpPr/>
              <p:nvPr/>
            </p:nvGrpSpPr>
            <p:grpSpPr>
              <a:xfrm>
                <a:off x="8362942" y="4333844"/>
                <a:ext cx="329184" cy="329184"/>
                <a:chOff x="8581979" y="4354440"/>
                <a:chExt cx="586168" cy="586166"/>
              </a:xfrm>
            </p:grpSpPr>
            <p:sp>
              <p:nvSpPr>
                <p:cNvPr id="79" name="Oval 78">
                  <a:extLst>
                    <a:ext uri="{FF2B5EF4-FFF2-40B4-BE49-F238E27FC236}">
                      <a16:creationId xmlns:a16="http://schemas.microsoft.com/office/drawing/2014/main" id="{3181BF51-32CF-4214-AA60-B2398D8EA8EE}"/>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pic>
              <p:nvPicPr>
                <p:cNvPr id="80" name="Picture 79">
                  <a:extLst>
                    <a:ext uri="{FF2B5EF4-FFF2-40B4-BE49-F238E27FC236}">
                      <a16:creationId xmlns:a16="http://schemas.microsoft.com/office/drawing/2014/main" id="{8B438CF9-3937-4095-B2DF-B0A07AE431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67" name="Picture 8" descr="Image result for tensorflow logo png">
              <a:extLst>
                <a:ext uri="{FF2B5EF4-FFF2-40B4-BE49-F238E27FC236}">
                  <a16:creationId xmlns:a16="http://schemas.microsoft.com/office/drawing/2014/main" id="{F0B7AD7D-678A-48C3-84A1-E2A9BE25E4E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80125" y="4626104"/>
              <a:ext cx="211085" cy="22577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Cognitive toolkit Logo Png">
              <a:extLst>
                <a:ext uri="{FF2B5EF4-FFF2-40B4-BE49-F238E27FC236}">
                  <a16:creationId xmlns:a16="http://schemas.microsoft.com/office/drawing/2014/main" id="{4E91736D-6BBA-4539-ADDA-7E1B4ABE8BF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9980792" y="4638763"/>
              <a:ext cx="153102" cy="227187"/>
            </a:xfrm>
            <a:prstGeom prst="rect">
              <a:avLst/>
            </a:prstGeom>
            <a:noFill/>
            <a:extLst>
              <a:ext uri="{909E8E84-426E-40DD-AFC4-6F175D3DCCD1}">
                <a14:hiddenFill xmlns:a14="http://schemas.microsoft.com/office/drawing/2010/main">
                  <a:solidFill>
                    <a:srgbClr val="FFFFFF"/>
                  </a:solidFill>
                </a14:hiddenFill>
              </a:ext>
            </a:extLst>
          </p:spPr>
        </p:pic>
        <p:pic>
          <p:nvPicPr>
            <p:cNvPr id="69" name="Graphic 30">
              <a:extLst>
                <a:ext uri="{FF2B5EF4-FFF2-40B4-BE49-F238E27FC236}">
                  <a16:creationId xmlns:a16="http://schemas.microsoft.com/office/drawing/2014/main" id="{36779846-8097-45BA-8F41-0A07662F4790}"/>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6571" y="5886243"/>
              <a:ext cx="195805" cy="195805"/>
            </a:xfrm>
            <a:prstGeom prst="rect">
              <a:avLst/>
            </a:prstGeom>
          </p:spPr>
        </p:pic>
        <p:sp>
          <p:nvSpPr>
            <p:cNvPr id="70" name="Shape 101">
              <a:extLst>
                <a:ext uri="{FF2B5EF4-FFF2-40B4-BE49-F238E27FC236}">
                  <a16:creationId xmlns:a16="http://schemas.microsoft.com/office/drawing/2014/main" id="{E087C1B4-1222-42AA-B773-393447D3102C}"/>
                </a:ext>
              </a:extLst>
            </p:cNvPr>
            <p:cNvSpPr txBox="1"/>
            <p:nvPr/>
          </p:nvSpPr>
          <p:spPr>
            <a:xfrm>
              <a:off x="8375606" y="5511275"/>
              <a:ext cx="1306336" cy="161583"/>
            </a:xfrm>
            <a:prstGeom prst="rect">
              <a:avLst/>
            </a:prstGeom>
            <a:noFill/>
            <a:ln>
              <a:noFill/>
            </a:ln>
          </p:spPr>
          <p:txBody>
            <a:bodyPr wrap="square" lIns="0" tIns="0" rIns="0" bIns="0" anchor="t" anchorCtr="0">
              <a:spAutoFit/>
            </a:bodyPr>
            <a:lstStyle/>
            <a:p>
              <a:pPr algn="ctr" defTabSz="932418">
                <a:defRPr/>
              </a:pPr>
              <a:r>
                <a:rPr lang="en-US" sz="1050" kern="0">
                  <a:solidFill>
                    <a:srgbClr val="000000"/>
                  </a:solidFill>
                  <a:latin typeface="Segoe UI"/>
                  <a:cs typeface="Segoe UI Semibold" panose="020B0702040204020203" pitchFamily="34" charset="0"/>
                  <a:sym typeface="Calibri"/>
                </a:rPr>
                <a:t>Azure Databricks</a:t>
              </a:r>
            </a:p>
          </p:txBody>
        </p:sp>
        <p:pic>
          <p:nvPicPr>
            <p:cNvPr id="71" name="Picture 70">
              <a:extLst>
                <a:ext uri="{FF2B5EF4-FFF2-40B4-BE49-F238E27FC236}">
                  <a16:creationId xmlns:a16="http://schemas.microsoft.com/office/drawing/2014/main" id="{52AC73F0-D570-4904-BEF3-A9D2B689E0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840224" y="5090827"/>
              <a:ext cx="314864" cy="341583"/>
            </a:xfrm>
            <a:prstGeom prst="rect">
              <a:avLst/>
            </a:prstGeom>
          </p:spPr>
        </p:pic>
        <p:sp>
          <p:nvSpPr>
            <p:cNvPr id="72" name="Rectangle 71">
              <a:extLst>
                <a:ext uri="{FF2B5EF4-FFF2-40B4-BE49-F238E27FC236}">
                  <a16:creationId xmlns:a16="http://schemas.microsoft.com/office/drawing/2014/main" id="{DC6DB488-A80A-4CE9-9653-621BEA07C18B}"/>
                </a:ext>
              </a:extLst>
            </p:cNvPr>
            <p:cNvSpPr/>
            <p:nvPr/>
          </p:nvSpPr>
          <p:spPr>
            <a:xfrm>
              <a:off x="9451096" y="5480069"/>
              <a:ext cx="1093122" cy="374793"/>
            </a:xfrm>
            <a:prstGeom prst="rect">
              <a:avLst/>
            </a:prstGeom>
          </p:spPr>
          <p:txBody>
            <a:bodyPr wrap="square">
              <a:spAutoFit/>
            </a:bodyPr>
            <a:lstStyle/>
            <a:p>
              <a:pPr algn="ctr" defTabSz="931399">
                <a:lnSpc>
                  <a:spcPct val="90000"/>
                </a:lnSpc>
                <a:spcBef>
                  <a:spcPts val="1000"/>
                </a:spcBef>
                <a:defRPr/>
              </a:pPr>
              <a:r>
                <a:rPr lang="en-US" sz="1000" kern="0">
                  <a:solidFill>
                    <a:srgbClr val="000000"/>
                  </a:solidFill>
                  <a:latin typeface="Segoe UI"/>
                  <a:cs typeface="Segoe UI Semibold" panose="020B0702040204020203" pitchFamily="34" charset="0"/>
                </a:rPr>
                <a:t>Azure Machine </a:t>
              </a:r>
              <a:br>
                <a:rPr lang="en-US" sz="1000" kern="0">
                  <a:solidFill>
                    <a:srgbClr val="000000"/>
                  </a:solidFill>
                  <a:latin typeface="Segoe UI"/>
                  <a:cs typeface="Segoe UI Semibold" panose="020B0702040204020203" pitchFamily="34" charset="0"/>
                </a:rPr>
              </a:br>
              <a:r>
                <a:rPr lang="en-US" sz="1000" kern="0">
                  <a:solidFill>
                    <a:srgbClr val="000000"/>
                  </a:solidFill>
                  <a:latin typeface="Segoe UI"/>
                  <a:cs typeface="Segoe UI Semibold" panose="020B0702040204020203" pitchFamily="34" charset="0"/>
                </a:rPr>
                <a:t>Learning service</a:t>
              </a:r>
            </a:p>
          </p:txBody>
        </p:sp>
        <p:grpSp>
          <p:nvGrpSpPr>
            <p:cNvPr id="73" name="Group 72">
              <a:extLst>
                <a:ext uri="{FF2B5EF4-FFF2-40B4-BE49-F238E27FC236}">
                  <a16:creationId xmlns:a16="http://schemas.microsoft.com/office/drawing/2014/main" id="{7E97E045-4A19-4229-B9F8-64B1D69F58EA}"/>
                </a:ext>
              </a:extLst>
            </p:cNvPr>
            <p:cNvGrpSpPr/>
            <p:nvPr/>
          </p:nvGrpSpPr>
          <p:grpSpPr>
            <a:xfrm>
              <a:off x="8686597" y="5078207"/>
              <a:ext cx="674888" cy="568708"/>
              <a:chOff x="5970918" y="3775474"/>
              <a:chExt cx="1360381" cy="1146352"/>
            </a:xfrm>
          </p:grpSpPr>
          <p:sp>
            <p:nvSpPr>
              <p:cNvPr id="74" name="TextBox 73">
                <a:extLst>
                  <a:ext uri="{FF2B5EF4-FFF2-40B4-BE49-F238E27FC236}">
                    <a16:creationId xmlns:a16="http://schemas.microsoft.com/office/drawing/2014/main" id="{5E18BB51-E4B1-4BF4-93C2-A701F31BD263}"/>
                  </a:ext>
                </a:extLst>
              </p:cNvPr>
              <p:cNvSpPr txBox="1"/>
              <p:nvPr/>
            </p:nvSpPr>
            <p:spPr>
              <a:xfrm>
                <a:off x="6077952" y="4456535"/>
                <a:ext cx="1112138" cy="4652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75" name="Picture 74">
                <a:extLst>
                  <a:ext uri="{FF2B5EF4-FFF2-40B4-BE49-F238E27FC236}">
                    <a16:creationId xmlns:a16="http://schemas.microsoft.com/office/drawing/2014/main" id="{B9F6B652-FFB5-43B5-94C9-DDF8AFDABC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0918" y="3775474"/>
                <a:ext cx="1360381" cy="714200"/>
              </a:xfrm>
              <a:prstGeom prst="rect">
                <a:avLst/>
              </a:prstGeom>
            </p:spPr>
          </p:pic>
        </p:grpSp>
      </p:grpSp>
      <p:grpSp>
        <p:nvGrpSpPr>
          <p:cNvPr id="95" name="Group 94">
            <a:extLst>
              <a:ext uri="{FF2B5EF4-FFF2-40B4-BE49-F238E27FC236}">
                <a16:creationId xmlns:a16="http://schemas.microsoft.com/office/drawing/2014/main" id="{C543382B-2082-4ADD-A295-2BF679AACC82}"/>
              </a:ext>
            </a:extLst>
          </p:cNvPr>
          <p:cNvGrpSpPr/>
          <p:nvPr/>
        </p:nvGrpSpPr>
        <p:grpSpPr>
          <a:xfrm>
            <a:off x="838200" y="3232026"/>
            <a:ext cx="1327604" cy="423940"/>
            <a:chOff x="7018424" y="309069"/>
            <a:chExt cx="1764185" cy="563353"/>
          </a:xfrm>
        </p:grpSpPr>
        <p:grpSp>
          <p:nvGrpSpPr>
            <p:cNvPr id="96" name="Group 95">
              <a:extLst>
                <a:ext uri="{FF2B5EF4-FFF2-40B4-BE49-F238E27FC236}">
                  <a16:creationId xmlns:a16="http://schemas.microsoft.com/office/drawing/2014/main" id="{F66D0110-F817-4AB3-972E-8A4B0660AEBB}"/>
                </a:ext>
              </a:extLst>
            </p:cNvPr>
            <p:cNvGrpSpPr>
              <a:grpSpLocks noChangeAspect="1"/>
            </p:cNvGrpSpPr>
            <p:nvPr/>
          </p:nvGrpSpPr>
          <p:grpSpPr>
            <a:xfrm>
              <a:off x="7018424" y="309069"/>
              <a:ext cx="705457" cy="561426"/>
              <a:chOff x="7447097" y="5073261"/>
              <a:chExt cx="1524001" cy="1212851"/>
            </a:xfrm>
          </p:grpSpPr>
          <p:sp>
            <p:nvSpPr>
              <p:cNvPr id="101" name="AutoShape 3">
                <a:extLst>
                  <a:ext uri="{FF2B5EF4-FFF2-40B4-BE49-F238E27FC236}">
                    <a16:creationId xmlns:a16="http://schemas.microsoft.com/office/drawing/2014/main" id="{06F8DA2B-AED1-4E8C-98CF-EC0FB4E72B18}"/>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2" name="Freeform 5">
                <a:extLst>
                  <a:ext uri="{FF2B5EF4-FFF2-40B4-BE49-F238E27FC236}">
                    <a16:creationId xmlns:a16="http://schemas.microsoft.com/office/drawing/2014/main" id="{20589DFB-245D-4ECA-A78F-483D211373C6}"/>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3" name="Rectangle 6">
                <a:extLst>
                  <a:ext uri="{FF2B5EF4-FFF2-40B4-BE49-F238E27FC236}">
                    <a16:creationId xmlns:a16="http://schemas.microsoft.com/office/drawing/2014/main" id="{72DF8816-5658-4B1D-B34E-0B66AA3AE482}"/>
                  </a:ext>
                </a:extLst>
              </p:cNvPr>
              <p:cNvSpPr>
                <a:spLocks noChangeArrowheads="1"/>
              </p:cNvSpPr>
              <p:nvPr/>
            </p:nvSpPr>
            <p:spPr bwMode="auto">
              <a:xfrm>
                <a:off x="8669472" y="5705087"/>
                <a:ext cx="301625" cy="581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4" name="Rectangle 7">
                <a:extLst>
                  <a:ext uri="{FF2B5EF4-FFF2-40B4-BE49-F238E27FC236}">
                    <a16:creationId xmlns:a16="http://schemas.microsoft.com/office/drawing/2014/main" id="{492F392C-F9AF-491A-B41B-511B1D852567}"/>
                  </a:ext>
                </a:extLst>
              </p:cNvPr>
              <p:cNvSpPr>
                <a:spLocks noChangeArrowheads="1"/>
              </p:cNvSpPr>
              <p:nvPr/>
            </p:nvSpPr>
            <p:spPr bwMode="auto">
              <a:xfrm>
                <a:off x="7770947" y="5946387"/>
                <a:ext cx="8572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5" name="Rectangle 8">
                <a:extLst>
                  <a:ext uri="{FF2B5EF4-FFF2-40B4-BE49-F238E27FC236}">
                    <a16:creationId xmlns:a16="http://schemas.microsoft.com/office/drawing/2014/main" id="{DABA9380-9B20-4FFD-B32F-20D44977309D}"/>
                  </a:ext>
                </a:extLst>
              </p:cNvPr>
              <p:cNvSpPr>
                <a:spLocks noChangeArrowheads="1"/>
              </p:cNvSpPr>
              <p:nvPr/>
            </p:nvSpPr>
            <p:spPr bwMode="auto">
              <a:xfrm>
                <a:off x="7574097" y="5946387"/>
                <a:ext cx="84138"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6" name="Rectangle 9">
                <a:extLst>
                  <a:ext uri="{FF2B5EF4-FFF2-40B4-BE49-F238E27FC236}">
                    <a16:creationId xmlns:a16="http://schemas.microsoft.com/office/drawing/2014/main" id="{F892F4F6-580D-46E7-86F5-19FA2C75A412}"/>
                  </a:ext>
                </a:extLst>
              </p:cNvPr>
              <p:cNvSpPr>
                <a:spLocks noChangeArrowheads="1"/>
              </p:cNvSpPr>
              <p:nvPr/>
            </p:nvSpPr>
            <p:spPr bwMode="auto">
              <a:xfrm>
                <a:off x="7988435"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7" name="Rectangle 10">
                <a:extLst>
                  <a:ext uri="{FF2B5EF4-FFF2-40B4-BE49-F238E27FC236}">
                    <a16:creationId xmlns:a16="http://schemas.microsoft.com/office/drawing/2014/main" id="{A40E1458-2A6D-4FBA-8FC6-18BD2C1D3885}"/>
                  </a:ext>
                </a:extLst>
              </p:cNvPr>
              <p:cNvSpPr>
                <a:spLocks noChangeArrowheads="1"/>
              </p:cNvSpPr>
              <p:nvPr/>
            </p:nvSpPr>
            <p:spPr bwMode="auto">
              <a:xfrm>
                <a:off x="8199572"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8" name="Rectangle 11">
                <a:extLst>
                  <a:ext uri="{FF2B5EF4-FFF2-40B4-BE49-F238E27FC236}">
                    <a16:creationId xmlns:a16="http://schemas.microsoft.com/office/drawing/2014/main" id="{93B46991-95B5-474D-BE43-82BCBDAA4652}"/>
                  </a:ext>
                </a:extLst>
              </p:cNvPr>
              <p:cNvSpPr>
                <a:spLocks noChangeArrowheads="1"/>
              </p:cNvSpPr>
              <p:nvPr/>
            </p:nvSpPr>
            <p:spPr bwMode="auto">
              <a:xfrm>
                <a:off x="8410710" y="5946387"/>
                <a:ext cx="80963"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9" name="Freeform 12">
                <a:extLst>
                  <a:ext uri="{FF2B5EF4-FFF2-40B4-BE49-F238E27FC236}">
                    <a16:creationId xmlns:a16="http://schemas.microsoft.com/office/drawing/2014/main" id="{451B2C23-E4B0-4312-970B-924C156FEFDD}"/>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0" name="Freeform 13">
                <a:extLst>
                  <a:ext uri="{FF2B5EF4-FFF2-40B4-BE49-F238E27FC236}">
                    <a16:creationId xmlns:a16="http://schemas.microsoft.com/office/drawing/2014/main" id="{8FD7375F-F6D7-4BB6-923E-3D84BB13DC27}"/>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1" name="Freeform 14">
                <a:extLst>
                  <a:ext uri="{FF2B5EF4-FFF2-40B4-BE49-F238E27FC236}">
                    <a16:creationId xmlns:a16="http://schemas.microsoft.com/office/drawing/2014/main" id="{2E84457A-9D1C-4A7A-B918-3CBB5477058F}"/>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2" name="Freeform 15">
                <a:extLst>
                  <a:ext uri="{FF2B5EF4-FFF2-40B4-BE49-F238E27FC236}">
                    <a16:creationId xmlns:a16="http://schemas.microsoft.com/office/drawing/2014/main" id="{7F100A90-12FB-4231-91BE-F494970A33F0}"/>
                  </a:ext>
                </a:extLst>
              </p:cNvPr>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3" name="Freeform 16">
                <a:extLst>
                  <a:ext uri="{FF2B5EF4-FFF2-40B4-BE49-F238E27FC236}">
                    <a16:creationId xmlns:a16="http://schemas.microsoft.com/office/drawing/2014/main" id="{79228DC8-F84C-44EC-B6CC-923DDAC4BCAC}"/>
                  </a:ext>
                </a:extLst>
              </p:cNvPr>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4" name="Freeform 17">
                <a:extLst>
                  <a:ext uri="{FF2B5EF4-FFF2-40B4-BE49-F238E27FC236}">
                    <a16:creationId xmlns:a16="http://schemas.microsoft.com/office/drawing/2014/main" id="{12D0B83E-B001-4E8A-ADD7-F933EAE3D824}"/>
                  </a:ext>
                </a:extLst>
              </p:cNvPr>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cxnSp>
          <p:nvCxnSpPr>
            <p:cNvPr id="97" name="Straight Arrow Connector 96">
              <a:extLst>
                <a:ext uri="{FF2B5EF4-FFF2-40B4-BE49-F238E27FC236}">
                  <a16:creationId xmlns:a16="http://schemas.microsoft.com/office/drawing/2014/main" id="{74DA6834-E1A6-4C0E-BEBB-32492C8CB700}"/>
                </a:ext>
              </a:extLst>
            </p:cNvPr>
            <p:cNvCxnSpPr/>
            <p:nvPr/>
          </p:nvCxnSpPr>
          <p:spPr>
            <a:xfrm flipH="1">
              <a:off x="7771178" y="742869"/>
              <a:ext cx="217215" cy="0"/>
            </a:xfrm>
            <a:prstGeom prst="straightConnector1">
              <a:avLst/>
            </a:prstGeom>
            <a:ln w="127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B3B6AC6B-669D-4685-BE8A-17A34220BE14}"/>
                </a:ext>
              </a:extLst>
            </p:cNvPr>
            <p:cNvGrpSpPr/>
            <p:nvPr/>
          </p:nvGrpSpPr>
          <p:grpSpPr>
            <a:xfrm>
              <a:off x="8008826" y="748721"/>
              <a:ext cx="773783" cy="123701"/>
              <a:chOff x="8033573" y="748721"/>
              <a:chExt cx="773783" cy="123701"/>
            </a:xfrm>
          </p:grpSpPr>
          <p:sp>
            <p:nvSpPr>
              <p:cNvPr id="99" name="Freeform: Shape 98">
                <a:extLst>
                  <a:ext uri="{FF2B5EF4-FFF2-40B4-BE49-F238E27FC236}">
                    <a16:creationId xmlns:a16="http://schemas.microsoft.com/office/drawing/2014/main" id="{34C164BD-D04E-41FA-B42D-2BFD90701EAF}"/>
                  </a:ext>
                </a:extLst>
              </p:cNvPr>
              <p:cNvSpPr/>
              <p:nvPr/>
            </p:nvSpPr>
            <p:spPr bwMode="auto">
              <a:xfrm>
                <a:off x="8327457" y="748721"/>
                <a:ext cx="479899" cy="123701"/>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D13AC419-1946-4608-8BEF-419A5C70420E}"/>
                  </a:ext>
                </a:extLst>
              </p:cNvPr>
              <p:cNvSpPr/>
              <p:nvPr/>
            </p:nvSpPr>
            <p:spPr>
              <a:xfrm>
                <a:off x="8033573" y="799461"/>
                <a:ext cx="129649" cy="679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118" name="Connector: Elbow 117">
            <a:extLst>
              <a:ext uri="{FF2B5EF4-FFF2-40B4-BE49-F238E27FC236}">
                <a16:creationId xmlns:a16="http://schemas.microsoft.com/office/drawing/2014/main" id="{F360EE19-3052-4F5D-97B3-B89C5016AAE2}"/>
              </a:ext>
            </a:extLst>
          </p:cNvPr>
          <p:cNvCxnSpPr>
            <a:cxnSpLocks/>
            <a:stCxn id="127" idx="3"/>
            <a:endCxn id="131" idx="1"/>
          </p:cNvCxnSpPr>
          <p:nvPr/>
        </p:nvCxnSpPr>
        <p:spPr>
          <a:xfrm flipV="1">
            <a:off x="6926604" y="1949076"/>
            <a:ext cx="873954" cy="1600850"/>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19" name="Connector: Elbow 118">
            <a:extLst>
              <a:ext uri="{FF2B5EF4-FFF2-40B4-BE49-F238E27FC236}">
                <a16:creationId xmlns:a16="http://schemas.microsoft.com/office/drawing/2014/main" id="{82637DA8-6917-4640-8F40-6FE7D0789170}"/>
              </a:ext>
            </a:extLst>
          </p:cNvPr>
          <p:cNvCxnSpPr>
            <a:cxnSpLocks/>
          </p:cNvCxnSpPr>
          <p:nvPr/>
        </p:nvCxnSpPr>
        <p:spPr>
          <a:xfrm rot="10800000">
            <a:off x="1054422" y="4142350"/>
            <a:ext cx="6476098" cy="2032020"/>
          </a:xfrm>
          <a:prstGeom prst="bentConnector3">
            <a:avLst>
              <a:gd name="adj1" fmla="val 100060"/>
            </a:avLst>
          </a:prstGeom>
          <a:noFill/>
          <a:ln w="19050" cap="flat" cmpd="sng" algn="ctr">
            <a:solidFill>
              <a:schemeClr val="accent1"/>
            </a:solidFill>
            <a:prstDash val="sysDash"/>
            <a:headEnd type="none" w="med" len="med"/>
            <a:tailEnd type="triangle" w="med" len="med"/>
          </a:ln>
          <a:effectLst/>
        </p:spPr>
      </p:cxnSp>
      <p:pic>
        <p:nvPicPr>
          <p:cNvPr id="120" name="Graphic 119">
            <a:extLst>
              <a:ext uri="{FF2B5EF4-FFF2-40B4-BE49-F238E27FC236}">
                <a16:creationId xmlns:a16="http://schemas.microsoft.com/office/drawing/2014/main" id="{407C9934-1454-4314-B5D3-3D3BF83083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86433" y="5936243"/>
            <a:ext cx="476250" cy="476250"/>
          </a:xfrm>
          <a:prstGeom prst="rect">
            <a:avLst/>
          </a:prstGeom>
        </p:spPr>
      </p:pic>
      <p:cxnSp>
        <p:nvCxnSpPr>
          <p:cNvPr id="121" name="Connector: Elbow 120">
            <a:extLst>
              <a:ext uri="{FF2B5EF4-FFF2-40B4-BE49-F238E27FC236}">
                <a16:creationId xmlns:a16="http://schemas.microsoft.com/office/drawing/2014/main" id="{B4E65716-EE59-4C27-BD21-5F8C4F26447F}"/>
              </a:ext>
            </a:extLst>
          </p:cNvPr>
          <p:cNvCxnSpPr>
            <a:cxnSpLocks/>
            <a:endCxn id="120" idx="3"/>
          </p:cNvCxnSpPr>
          <p:nvPr/>
        </p:nvCxnSpPr>
        <p:spPr>
          <a:xfrm rot="10800000" flipV="1">
            <a:off x="8062683" y="6007978"/>
            <a:ext cx="586536" cy="166389"/>
          </a:xfrm>
          <a:prstGeom prst="bentConnector3">
            <a:avLst>
              <a:gd name="adj1" fmla="val 1408"/>
            </a:avLst>
          </a:prstGeom>
          <a:noFill/>
          <a:ln w="19050" cap="flat" cmpd="sng" algn="ctr">
            <a:solidFill>
              <a:schemeClr val="accent1"/>
            </a:solidFill>
            <a:prstDash val="sysDash"/>
            <a:headEnd type="none" w="med" len="med"/>
            <a:tailEnd type="triangle" w="med" len="med"/>
          </a:ln>
          <a:effectLst/>
        </p:spPr>
      </p:cxnSp>
      <p:sp>
        <p:nvSpPr>
          <p:cNvPr id="122" name="Shape 101">
            <a:extLst>
              <a:ext uri="{FF2B5EF4-FFF2-40B4-BE49-F238E27FC236}">
                <a16:creationId xmlns:a16="http://schemas.microsoft.com/office/drawing/2014/main" id="{F18B0D09-52EB-4F9A-876D-38DEF0D954AE}"/>
              </a:ext>
            </a:extLst>
          </p:cNvPr>
          <p:cNvSpPr txBox="1"/>
          <p:nvPr/>
        </p:nvSpPr>
        <p:spPr>
          <a:xfrm>
            <a:off x="7109956" y="6408579"/>
            <a:ext cx="1606532" cy="303046"/>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Container</a:t>
            </a:r>
          </a:p>
          <a:p>
            <a:pPr algn="ctr" defTabSz="932418">
              <a:defRPr/>
            </a:pPr>
            <a:r>
              <a:rPr lang="en-US" sz="1050" kern="0">
                <a:solidFill>
                  <a:srgbClr val="000000"/>
                </a:solidFill>
                <a:latin typeface="Segoe UI"/>
                <a:cs typeface="Segoe UI Semibold" panose="020B0702040204020203" pitchFamily="34" charset="0"/>
                <a:sym typeface="Calibri"/>
              </a:rPr>
              <a:t>Registry</a:t>
            </a:r>
          </a:p>
        </p:txBody>
      </p:sp>
      <p:grpSp>
        <p:nvGrpSpPr>
          <p:cNvPr id="123" name="Group 122">
            <a:extLst>
              <a:ext uri="{FF2B5EF4-FFF2-40B4-BE49-F238E27FC236}">
                <a16:creationId xmlns:a16="http://schemas.microsoft.com/office/drawing/2014/main" id="{B1B84F67-DA47-4617-8773-0D0DD150928F}"/>
              </a:ext>
            </a:extLst>
          </p:cNvPr>
          <p:cNvGrpSpPr/>
          <p:nvPr/>
        </p:nvGrpSpPr>
        <p:grpSpPr>
          <a:xfrm>
            <a:off x="5160445" y="3176718"/>
            <a:ext cx="2025892" cy="909779"/>
            <a:chOff x="4876736" y="3385413"/>
            <a:chExt cx="2025892" cy="909779"/>
          </a:xfrm>
        </p:grpSpPr>
        <p:sp>
          <p:nvSpPr>
            <p:cNvPr id="124" name="Shape 101">
              <a:extLst>
                <a:ext uri="{FF2B5EF4-FFF2-40B4-BE49-F238E27FC236}">
                  <a16:creationId xmlns:a16="http://schemas.microsoft.com/office/drawing/2014/main" id="{5562DD5A-D922-43A7-911A-5A9BD08E29BE}"/>
                </a:ext>
              </a:extLst>
            </p:cNvPr>
            <p:cNvSpPr txBox="1"/>
            <p:nvPr/>
          </p:nvSpPr>
          <p:spPr>
            <a:xfrm>
              <a:off x="5441748" y="398790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Time Series </a:t>
              </a:r>
            </a:p>
            <a:p>
              <a:pPr algn="ctr" defTabSz="932418">
                <a:defRPr/>
              </a:pPr>
              <a:r>
                <a:rPr lang="en-US" sz="1050" kern="0">
                  <a:solidFill>
                    <a:srgbClr val="000000"/>
                  </a:solidFill>
                  <a:latin typeface="Segoe UI"/>
                  <a:cs typeface="Segoe UI Semibold" panose="020B0702040204020203" pitchFamily="34" charset="0"/>
                  <a:sym typeface="Calibri"/>
                </a:rPr>
                <a:t>Insight</a:t>
              </a:r>
            </a:p>
          </p:txBody>
        </p:sp>
        <p:sp>
          <p:nvSpPr>
            <p:cNvPr id="125" name="Oval 124">
              <a:extLst>
                <a:ext uri="{FF2B5EF4-FFF2-40B4-BE49-F238E27FC236}">
                  <a16:creationId xmlns:a16="http://schemas.microsoft.com/office/drawing/2014/main" id="{65F4ED2B-C47B-4A7A-8364-FE60550710C7}"/>
                </a:ext>
              </a:extLst>
            </p:cNvPr>
            <p:cNvSpPr/>
            <p:nvPr/>
          </p:nvSpPr>
          <p:spPr>
            <a:xfrm>
              <a:off x="5078017" y="3385413"/>
              <a:ext cx="693656" cy="69365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6" name="Group 125">
              <a:extLst>
                <a:ext uri="{FF2B5EF4-FFF2-40B4-BE49-F238E27FC236}">
                  <a16:creationId xmlns:a16="http://schemas.microsoft.com/office/drawing/2014/main" id="{A4F2477C-0F3F-4297-9DFC-FFAA74D0DF8F}"/>
                </a:ext>
              </a:extLst>
            </p:cNvPr>
            <p:cNvGrpSpPr/>
            <p:nvPr/>
          </p:nvGrpSpPr>
          <p:grpSpPr>
            <a:xfrm>
              <a:off x="4876736" y="3519413"/>
              <a:ext cx="1766159" cy="775779"/>
              <a:chOff x="1856756" y="4488308"/>
              <a:chExt cx="1766159" cy="775779"/>
            </a:xfrm>
            <a:noFill/>
          </p:grpSpPr>
          <p:pic>
            <p:nvPicPr>
              <p:cNvPr id="127" name="Picture 126" descr="A close up of a sign&#10;&#10;Description generated with high confidence">
                <a:extLst>
                  <a:ext uri="{FF2B5EF4-FFF2-40B4-BE49-F238E27FC236}">
                    <a16:creationId xmlns:a16="http://schemas.microsoft.com/office/drawing/2014/main" id="{324570AA-0A3F-4DFA-9F7E-25CB7F3C38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1646" y="4488308"/>
                <a:ext cx="911269" cy="478416"/>
              </a:xfrm>
              <a:prstGeom prst="rect">
                <a:avLst/>
              </a:prstGeom>
              <a:grpFill/>
            </p:spPr>
          </p:pic>
          <p:sp>
            <p:nvSpPr>
              <p:cNvPr id="128" name="TextBox 127">
                <a:extLst>
                  <a:ext uri="{FF2B5EF4-FFF2-40B4-BE49-F238E27FC236}">
                    <a16:creationId xmlns:a16="http://schemas.microsoft.com/office/drawing/2014/main" id="{CC11CCAC-FC7F-4DDF-B1A5-14A4C03CD0A4}"/>
                  </a:ext>
                </a:extLst>
              </p:cNvPr>
              <p:cNvSpPr txBox="1"/>
              <p:nvPr/>
            </p:nvSpPr>
            <p:spPr>
              <a:xfrm>
                <a:off x="1856756" y="5033255"/>
                <a:ext cx="1112137" cy="230832"/>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sp>
        <p:nvSpPr>
          <p:cNvPr id="129" name="Rectangle 128">
            <a:extLst>
              <a:ext uri="{FF2B5EF4-FFF2-40B4-BE49-F238E27FC236}">
                <a16:creationId xmlns:a16="http://schemas.microsoft.com/office/drawing/2014/main" id="{1A2D5DF7-B4B3-4DF5-B462-7130E66BAEC4}"/>
              </a:ext>
            </a:extLst>
          </p:cNvPr>
          <p:cNvSpPr/>
          <p:nvPr/>
        </p:nvSpPr>
        <p:spPr>
          <a:xfrm>
            <a:off x="1039851" y="6183516"/>
            <a:ext cx="1688284" cy="246221"/>
          </a:xfrm>
          <a:prstGeom prst="rect">
            <a:avLst/>
          </a:prstGeom>
        </p:spPr>
        <p:txBody>
          <a:bodyPr wrap="none">
            <a:spAutoFit/>
          </a:bodyPr>
          <a:lstStyle/>
          <a:p>
            <a:pPr lvl="0"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Model Publishing to Edge</a:t>
            </a:r>
          </a:p>
        </p:txBody>
      </p: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1568190"/>
            <a:ext cx="2733223" cy="761771"/>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825762" y="1570522"/>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Mobile and Desktop GIS Interfaces</a:t>
            </a:r>
          </a:p>
        </p:txBody>
      </p:sp>
      <p:pic>
        <p:nvPicPr>
          <p:cNvPr id="133" name="Graphic 132" descr="ddd">
            <a:extLst>
              <a:ext uri="{FF2B5EF4-FFF2-40B4-BE49-F238E27FC236}">
                <a16:creationId xmlns:a16="http://schemas.microsoft.com/office/drawing/2014/main" id="{A2B6AF34-9406-4F15-A67B-6ABBC26FDC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20058" y="1880835"/>
            <a:ext cx="487348" cy="487348"/>
          </a:xfrm>
          <a:prstGeom prst="rect">
            <a:avLst/>
          </a:prstGeom>
        </p:spPr>
      </p:pic>
      <p:sp>
        <p:nvSpPr>
          <p:cNvPr id="134" name="Shape 101">
            <a:extLst>
              <a:ext uri="{FF2B5EF4-FFF2-40B4-BE49-F238E27FC236}">
                <a16:creationId xmlns:a16="http://schemas.microsoft.com/office/drawing/2014/main" id="{3603E081-ED8F-441C-82B6-1DC30F5B4671}"/>
              </a:ext>
            </a:extLst>
          </p:cNvPr>
          <p:cNvSpPr txBox="1"/>
          <p:nvPr/>
        </p:nvSpPr>
        <p:spPr>
          <a:xfrm>
            <a:off x="4478277" y="2434693"/>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Digital Twin</a:t>
            </a:r>
          </a:p>
        </p:txBody>
      </p:sp>
      <p:cxnSp>
        <p:nvCxnSpPr>
          <p:cNvPr id="135" name="Straight Connector 134">
            <a:extLst>
              <a:ext uri="{FF2B5EF4-FFF2-40B4-BE49-F238E27FC236}">
                <a16:creationId xmlns:a16="http://schemas.microsoft.com/office/drawing/2014/main" id="{B2C203D2-73C2-4388-93E2-DF620A76F674}"/>
              </a:ext>
            </a:extLst>
          </p:cNvPr>
          <p:cNvCxnSpPr>
            <a:cxnSpLocks/>
          </p:cNvCxnSpPr>
          <p:nvPr/>
        </p:nvCxnSpPr>
        <p:spPr>
          <a:xfrm flipV="1">
            <a:off x="3899563" y="3523103"/>
            <a:ext cx="927305" cy="8044"/>
          </a:xfrm>
          <a:prstGeom prst="line">
            <a:avLst/>
          </a:prstGeom>
          <a:noFill/>
          <a:ln w="19050" cap="flat" cmpd="sng" algn="ctr">
            <a:solidFill>
              <a:schemeClr val="accent1"/>
            </a:solidFill>
            <a:prstDash val="sysDash"/>
            <a:headEnd type="none" w="med" len="med"/>
            <a:tailEnd type="triangle" w="med" len="med"/>
          </a:ln>
          <a:effectLst/>
        </p:spPr>
      </p:cxnSp>
      <p:pic>
        <p:nvPicPr>
          <p:cNvPr id="137" name="Picture 136">
            <a:extLst>
              <a:ext uri="{FF2B5EF4-FFF2-40B4-BE49-F238E27FC236}">
                <a16:creationId xmlns:a16="http://schemas.microsoft.com/office/drawing/2014/main" id="{06C175AD-53F5-4F46-941D-4E94E993C4E1}"/>
              </a:ext>
            </a:extLst>
          </p:cNvPr>
          <p:cNvPicPr>
            <a:picLocks noChangeAspect="1"/>
          </p:cNvPicPr>
          <p:nvPr/>
        </p:nvPicPr>
        <p:blipFill>
          <a:blip r:embed="rId16">
            <a:clrChange>
              <a:clrFrom>
                <a:srgbClr val="FFFFFF"/>
              </a:clrFrom>
              <a:clrTo>
                <a:srgbClr val="FFFFFF">
                  <a:alpha val="0"/>
                </a:srgbClr>
              </a:clrTo>
            </a:clrChange>
            <a:alphaModFix/>
          </a:blip>
          <a:stretch>
            <a:fillRect/>
          </a:stretch>
        </p:blipFill>
        <p:spPr>
          <a:xfrm>
            <a:off x="3136308" y="1880835"/>
            <a:ext cx="570748" cy="580880"/>
          </a:xfrm>
          <a:prstGeom prst="rect">
            <a:avLst/>
          </a:prstGeom>
          <a:solidFill>
            <a:srgbClr val="FFFFFF">
              <a:alpha val="0"/>
            </a:srgbClr>
          </a:solidFill>
        </p:spPr>
      </p:pic>
      <p:sp>
        <p:nvSpPr>
          <p:cNvPr id="138" name="TextBox 137">
            <a:extLst>
              <a:ext uri="{FF2B5EF4-FFF2-40B4-BE49-F238E27FC236}">
                <a16:creationId xmlns:a16="http://schemas.microsoft.com/office/drawing/2014/main" id="{357B3BE9-692C-4355-BC91-05B0194B7396}"/>
              </a:ext>
            </a:extLst>
          </p:cNvPr>
          <p:cNvSpPr txBox="1"/>
          <p:nvPr/>
        </p:nvSpPr>
        <p:spPr>
          <a:xfrm>
            <a:off x="2844398" y="2452238"/>
            <a:ext cx="1189303" cy="3693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Device Provisioning</a:t>
            </a:r>
          </a:p>
          <a:p>
            <a:pPr algn="ctr" defTabSz="932418">
              <a:defRPr/>
            </a:pPr>
            <a:r>
              <a:rPr lang="en-US" sz="900" kern="0">
                <a:solidFill>
                  <a:srgbClr val="000000"/>
                </a:solidFill>
                <a:latin typeface="Segoe UI"/>
                <a:cs typeface="Segoe UI Semibold" panose="020B0702040204020203" pitchFamily="34" charset="0"/>
                <a:sym typeface="Calibri"/>
              </a:rPr>
              <a:t>Service</a:t>
            </a:r>
          </a:p>
        </p:txBody>
      </p:sp>
      <p:cxnSp>
        <p:nvCxnSpPr>
          <p:cNvPr id="139" name="Straight Connector 138">
            <a:extLst>
              <a:ext uri="{FF2B5EF4-FFF2-40B4-BE49-F238E27FC236}">
                <a16:creationId xmlns:a16="http://schemas.microsoft.com/office/drawing/2014/main" id="{1AF4B22E-4045-42F1-8D08-62B8CED83BC2}"/>
              </a:ext>
            </a:extLst>
          </p:cNvPr>
          <p:cNvCxnSpPr>
            <a:cxnSpLocks/>
            <a:endCxn id="53" idx="0"/>
          </p:cNvCxnSpPr>
          <p:nvPr/>
        </p:nvCxnSpPr>
        <p:spPr>
          <a:xfrm>
            <a:off x="3489504" y="2865042"/>
            <a:ext cx="4604" cy="402517"/>
          </a:xfrm>
          <a:prstGeom prst="line">
            <a:avLst/>
          </a:prstGeom>
          <a:noFill/>
          <a:ln w="19050" cap="flat" cmpd="sng" algn="ctr">
            <a:solidFill>
              <a:schemeClr val="accent1"/>
            </a:solidFill>
            <a:prstDash val="sysDash"/>
            <a:headEnd type="none" w="med" len="med"/>
            <a:tailEnd type="triangle" w="med" len="med"/>
          </a:ln>
          <a:effectLst/>
        </p:spPr>
      </p:cxnSp>
      <p:cxnSp>
        <p:nvCxnSpPr>
          <p:cNvPr id="140" name="Connector: Elbow 139">
            <a:extLst>
              <a:ext uri="{FF2B5EF4-FFF2-40B4-BE49-F238E27FC236}">
                <a16:creationId xmlns:a16="http://schemas.microsoft.com/office/drawing/2014/main" id="{99FA0C63-6D53-4CE4-92E4-663E207A3777}"/>
              </a:ext>
            </a:extLst>
          </p:cNvPr>
          <p:cNvCxnSpPr>
            <a:cxnSpLocks/>
          </p:cNvCxnSpPr>
          <p:nvPr/>
        </p:nvCxnSpPr>
        <p:spPr>
          <a:xfrm rot="10800000" flipV="1">
            <a:off x="1127972" y="2123286"/>
            <a:ext cx="1957609" cy="436181"/>
          </a:xfrm>
          <a:prstGeom prst="bentConnector3">
            <a:avLst>
              <a:gd name="adj1" fmla="val 99743"/>
            </a:avLst>
          </a:prstGeom>
          <a:noFill/>
          <a:ln w="19050" cap="flat" cmpd="sng" algn="ctr">
            <a:solidFill>
              <a:schemeClr val="accent1"/>
            </a:solidFill>
            <a:prstDash val="sysDash"/>
            <a:headEnd type="triangle" w="med" len="med"/>
            <a:tailEnd type="triangle" w="med" len="med"/>
          </a:ln>
          <a:effectLst/>
        </p:spPr>
      </p:cxnSp>
      <p:cxnSp>
        <p:nvCxnSpPr>
          <p:cNvPr id="141" name="Straight Connector 140">
            <a:extLst>
              <a:ext uri="{FF2B5EF4-FFF2-40B4-BE49-F238E27FC236}">
                <a16:creationId xmlns:a16="http://schemas.microsoft.com/office/drawing/2014/main" id="{75991FB9-9649-4224-95DD-5920F4D89CD4}"/>
              </a:ext>
            </a:extLst>
          </p:cNvPr>
          <p:cNvCxnSpPr>
            <a:cxnSpLocks/>
          </p:cNvCxnSpPr>
          <p:nvPr/>
        </p:nvCxnSpPr>
        <p:spPr>
          <a:xfrm flipV="1">
            <a:off x="3899563" y="2493674"/>
            <a:ext cx="927305" cy="749076"/>
          </a:xfrm>
          <a:prstGeom prst="line">
            <a:avLst/>
          </a:prstGeom>
          <a:noFill/>
          <a:ln w="19050" cap="flat" cmpd="sng" algn="ctr">
            <a:solidFill>
              <a:schemeClr val="accent1"/>
            </a:solidFill>
            <a:prstDash val="sysDash"/>
            <a:headEnd type="triangle" w="med" len="med"/>
            <a:tailEnd type="triangle" w="med" len="med"/>
          </a:ln>
          <a:effectLst/>
        </p:spPr>
      </p:cxnSp>
      <p:cxnSp>
        <p:nvCxnSpPr>
          <p:cNvPr id="144" name="Straight Connector 143">
            <a:extLst>
              <a:ext uri="{FF2B5EF4-FFF2-40B4-BE49-F238E27FC236}">
                <a16:creationId xmlns:a16="http://schemas.microsoft.com/office/drawing/2014/main" id="{0C84C06E-3B4C-483E-A5C6-EFC556A33AB3}"/>
              </a:ext>
            </a:extLst>
          </p:cNvPr>
          <p:cNvCxnSpPr>
            <a:cxnSpLocks/>
          </p:cNvCxnSpPr>
          <p:nvPr/>
        </p:nvCxnSpPr>
        <p:spPr>
          <a:xfrm>
            <a:off x="3899563" y="3725921"/>
            <a:ext cx="1400949" cy="1317174"/>
          </a:xfrm>
          <a:prstGeom prst="line">
            <a:avLst/>
          </a:prstGeom>
          <a:noFill/>
          <a:ln w="19050" cap="flat" cmpd="sng" algn="ctr">
            <a:solidFill>
              <a:schemeClr val="accent1"/>
            </a:solidFill>
            <a:prstDash val="sysDash"/>
            <a:headEnd type="none" w="med" len="med"/>
            <a:tailEnd type="triangle" w="med" len="med"/>
          </a:ln>
          <a:effectLst/>
        </p:spPr>
      </p:cxnSp>
      <p:pic>
        <p:nvPicPr>
          <p:cNvPr id="149" name="Picture 148">
            <a:extLst>
              <a:ext uri="{FF2B5EF4-FFF2-40B4-BE49-F238E27FC236}">
                <a16:creationId xmlns:a16="http://schemas.microsoft.com/office/drawing/2014/main" id="{EADDC4C7-75D3-4B44-833C-6F73DB446642}"/>
              </a:ext>
            </a:extLst>
          </p:cNvPr>
          <p:cNvPicPr>
            <a:picLocks noChangeAspect="1"/>
          </p:cNvPicPr>
          <p:nvPr/>
        </p:nvPicPr>
        <p:blipFill>
          <a:blip r:embed="rId17"/>
          <a:stretch>
            <a:fillRect/>
          </a:stretch>
        </p:blipFill>
        <p:spPr>
          <a:xfrm>
            <a:off x="1596596" y="3286717"/>
            <a:ext cx="407123" cy="426206"/>
          </a:xfrm>
          <a:prstGeom prst="rect">
            <a:avLst/>
          </a:prstGeom>
        </p:spPr>
      </p:pic>
      <p:grpSp>
        <p:nvGrpSpPr>
          <p:cNvPr id="157" name="Group 156">
            <a:extLst>
              <a:ext uri="{FF2B5EF4-FFF2-40B4-BE49-F238E27FC236}">
                <a16:creationId xmlns:a16="http://schemas.microsoft.com/office/drawing/2014/main" id="{0E195A56-253E-469C-940F-11F8AD8526B9}"/>
              </a:ext>
            </a:extLst>
          </p:cNvPr>
          <p:cNvGrpSpPr/>
          <p:nvPr/>
        </p:nvGrpSpPr>
        <p:grpSpPr>
          <a:xfrm>
            <a:off x="8923991" y="1781428"/>
            <a:ext cx="552327" cy="515505"/>
            <a:chOff x="8738697" y="1667363"/>
            <a:chExt cx="552327" cy="515505"/>
          </a:xfrm>
        </p:grpSpPr>
        <p:pic>
          <p:nvPicPr>
            <p:cNvPr id="152" name="Picture 151">
              <a:extLst>
                <a:ext uri="{FF2B5EF4-FFF2-40B4-BE49-F238E27FC236}">
                  <a16:creationId xmlns:a16="http://schemas.microsoft.com/office/drawing/2014/main" id="{67A5ADE3-4E71-42EA-B3DB-EE73AF2636F8}"/>
                </a:ext>
              </a:extLst>
            </p:cNvPr>
            <p:cNvPicPr>
              <a:picLocks noChangeAspect="1"/>
            </p:cNvPicPr>
            <p:nvPr/>
          </p:nvPicPr>
          <p:blipFill>
            <a:blip r:embed="rId18"/>
            <a:stretch>
              <a:fillRect/>
            </a:stretch>
          </p:blipFill>
          <p:spPr>
            <a:xfrm>
              <a:off x="8738697" y="1667363"/>
              <a:ext cx="552327" cy="515505"/>
            </a:xfrm>
            <a:prstGeom prst="rect">
              <a:avLst/>
            </a:prstGeom>
          </p:spPr>
        </p:pic>
        <p:pic>
          <p:nvPicPr>
            <p:cNvPr id="151" name="Picture 2" descr="Azure Maps – Funky Business Intelligence - FBI">
              <a:extLst>
                <a:ext uri="{FF2B5EF4-FFF2-40B4-BE49-F238E27FC236}">
                  <a16:creationId xmlns:a16="http://schemas.microsoft.com/office/drawing/2014/main" id="{322970C6-0075-41D5-987B-DE4245022AF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3677" r="34169" b="30368"/>
            <a:stretch/>
          </p:blipFill>
          <p:spPr bwMode="auto">
            <a:xfrm>
              <a:off x="8881437" y="1743053"/>
              <a:ext cx="239117" cy="272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8" name="Group 157">
            <a:extLst>
              <a:ext uri="{FF2B5EF4-FFF2-40B4-BE49-F238E27FC236}">
                <a16:creationId xmlns:a16="http://schemas.microsoft.com/office/drawing/2014/main" id="{05B6CBDB-4F68-4FD3-9E45-713674C86D74}"/>
              </a:ext>
            </a:extLst>
          </p:cNvPr>
          <p:cNvGrpSpPr/>
          <p:nvPr/>
        </p:nvGrpSpPr>
        <p:grpSpPr>
          <a:xfrm>
            <a:off x="8353532" y="1820561"/>
            <a:ext cx="271694" cy="479459"/>
            <a:chOff x="8111764" y="1791715"/>
            <a:chExt cx="271694" cy="479459"/>
          </a:xfrm>
        </p:grpSpPr>
        <p:pic>
          <p:nvPicPr>
            <p:cNvPr id="154" name="Picture 153">
              <a:extLst>
                <a:ext uri="{FF2B5EF4-FFF2-40B4-BE49-F238E27FC236}">
                  <a16:creationId xmlns:a16="http://schemas.microsoft.com/office/drawing/2014/main" id="{4069F686-9EE3-4A04-BF44-CB5055907FC2}"/>
                </a:ext>
              </a:extLst>
            </p:cNvPr>
            <p:cNvPicPr>
              <a:picLocks noChangeAspect="1"/>
            </p:cNvPicPr>
            <p:nvPr/>
          </p:nvPicPr>
          <p:blipFill>
            <a:blip r:embed="rId20"/>
            <a:stretch>
              <a:fillRect/>
            </a:stretch>
          </p:blipFill>
          <p:spPr>
            <a:xfrm>
              <a:off x="8111764" y="1791715"/>
              <a:ext cx="271694" cy="479459"/>
            </a:xfrm>
            <a:prstGeom prst="rect">
              <a:avLst/>
            </a:prstGeom>
          </p:spPr>
        </p:pic>
        <p:pic>
          <p:nvPicPr>
            <p:cNvPr id="156" name="Picture 2" descr="Azure Maps – Funky Business Intelligence - FBI">
              <a:extLst>
                <a:ext uri="{FF2B5EF4-FFF2-40B4-BE49-F238E27FC236}">
                  <a16:creationId xmlns:a16="http://schemas.microsoft.com/office/drawing/2014/main" id="{CDF3B22E-9E5B-4839-ACA9-17C9B70581F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3677" r="34169" b="30368"/>
            <a:stretch/>
          </p:blipFill>
          <p:spPr bwMode="auto">
            <a:xfrm>
              <a:off x="8162405" y="1894670"/>
              <a:ext cx="173226" cy="197249"/>
            </a:xfrm>
            <a:prstGeom prst="rect">
              <a:avLst/>
            </a:prstGeom>
            <a:noFill/>
            <a:extLst>
              <a:ext uri="{909E8E84-426E-40DD-AFC4-6F175D3DCCD1}">
                <a14:hiddenFill xmlns:a14="http://schemas.microsoft.com/office/drawing/2010/main">
                  <a:solidFill>
                    <a:srgbClr val="FFFFFF"/>
                  </a:solidFill>
                </a14:hiddenFill>
              </a:ext>
            </a:extLst>
          </p:spPr>
        </p:pic>
      </p:grpSp>
      <p:pic>
        <p:nvPicPr>
          <p:cNvPr id="161" name="Picture 160">
            <a:extLst>
              <a:ext uri="{FF2B5EF4-FFF2-40B4-BE49-F238E27FC236}">
                <a16:creationId xmlns:a16="http://schemas.microsoft.com/office/drawing/2014/main" id="{301BDDA7-6724-4689-AA79-1B680FF5D96C}"/>
              </a:ext>
            </a:extLst>
          </p:cNvPr>
          <p:cNvPicPr>
            <a:picLocks noChangeAspect="1"/>
          </p:cNvPicPr>
          <p:nvPr/>
        </p:nvPicPr>
        <p:blipFill>
          <a:blip r:embed="rId21"/>
          <a:stretch>
            <a:fillRect/>
          </a:stretch>
        </p:blipFill>
        <p:spPr>
          <a:xfrm>
            <a:off x="4879556" y="3289821"/>
            <a:ext cx="702347" cy="556699"/>
          </a:xfrm>
          <a:prstGeom prst="rect">
            <a:avLst/>
          </a:prstGeom>
        </p:spPr>
      </p:pic>
      <p:sp>
        <p:nvSpPr>
          <p:cNvPr id="163" name="Shape 101">
            <a:extLst>
              <a:ext uri="{FF2B5EF4-FFF2-40B4-BE49-F238E27FC236}">
                <a16:creationId xmlns:a16="http://schemas.microsoft.com/office/drawing/2014/main" id="{18AFCFB6-8BBC-4D9C-B511-B147937A910E}"/>
              </a:ext>
            </a:extLst>
          </p:cNvPr>
          <p:cNvSpPr txBox="1"/>
          <p:nvPr/>
        </p:nvSpPr>
        <p:spPr>
          <a:xfrm>
            <a:off x="4527579" y="3797102"/>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Stream </a:t>
            </a:r>
          </a:p>
          <a:p>
            <a:pPr algn="ctr" defTabSz="932418">
              <a:defRPr/>
            </a:pPr>
            <a:r>
              <a:rPr lang="en-US" sz="1050" kern="0">
                <a:solidFill>
                  <a:srgbClr val="000000"/>
                </a:solidFill>
                <a:latin typeface="Segoe UI"/>
                <a:cs typeface="Segoe UI Semibold" panose="020B0702040204020203" pitchFamily="34" charset="0"/>
                <a:sym typeface="Calibri"/>
              </a:rPr>
              <a:t>Analytics</a:t>
            </a:r>
          </a:p>
        </p:txBody>
      </p:sp>
      <p:pic>
        <p:nvPicPr>
          <p:cNvPr id="165" name="Picture 164">
            <a:extLst>
              <a:ext uri="{FF2B5EF4-FFF2-40B4-BE49-F238E27FC236}">
                <a16:creationId xmlns:a16="http://schemas.microsoft.com/office/drawing/2014/main" id="{E841D88A-8FB5-4107-A219-ABD1B6FC352A}"/>
              </a:ext>
            </a:extLst>
          </p:cNvPr>
          <p:cNvPicPr>
            <a:picLocks noChangeAspect="1"/>
          </p:cNvPicPr>
          <p:nvPr/>
        </p:nvPicPr>
        <p:blipFill>
          <a:blip r:embed="rId22"/>
          <a:stretch>
            <a:fillRect/>
          </a:stretch>
        </p:blipFill>
        <p:spPr>
          <a:xfrm>
            <a:off x="5374203" y="5043095"/>
            <a:ext cx="523634" cy="669647"/>
          </a:xfrm>
          <a:prstGeom prst="rect">
            <a:avLst/>
          </a:prstGeom>
        </p:spPr>
      </p:pic>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5596377" y="3503523"/>
            <a:ext cx="535636" cy="16073"/>
          </a:xfrm>
          <a:prstGeom prst="line">
            <a:avLst/>
          </a:prstGeom>
          <a:noFill/>
          <a:ln w="19050" cap="flat" cmpd="sng" algn="ctr">
            <a:solidFill>
              <a:schemeClr val="accent1"/>
            </a:solidFill>
            <a:prstDash val="sysDash"/>
            <a:headEnd type="none" w="med" len="med"/>
            <a:tailEnd type="triangle" w="med" len="med"/>
          </a:ln>
          <a:effectLst/>
        </p:spPr>
      </p:cxnSp>
      <p:cxnSp>
        <p:nvCxnSpPr>
          <p:cNvPr id="177" name="Straight Connector 176">
            <a:extLst>
              <a:ext uri="{FF2B5EF4-FFF2-40B4-BE49-F238E27FC236}">
                <a16:creationId xmlns:a16="http://schemas.microsoft.com/office/drawing/2014/main" id="{18DADAA9-E154-485B-8227-6F0D3FFE0939}"/>
              </a:ext>
            </a:extLst>
          </p:cNvPr>
          <p:cNvCxnSpPr>
            <a:cxnSpLocks/>
          </p:cNvCxnSpPr>
          <p:nvPr/>
        </p:nvCxnSpPr>
        <p:spPr>
          <a:xfrm flipV="1">
            <a:off x="5336522" y="2557908"/>
            <a:ext cx="588065" cy="649355"/>
          </a:xfrm>
          <a:prstGeom prst="line">
            <a:avLst/>
          </a:prstGeom>
          <a:noFill/>
          <a:ln w="19050" cap="flat" cmpd="sng" algn="ctr">
            <a:solidFill>
              <a:schemeClr val="accent1"/>
            </a:solidFill>
            <a:prstDash val="sysDash"/>
            <a:headEnd type="none" w="med" len="med"/>
            <a:tailEnd type="triangle" w="med" len="med"/>
          </a:ln>
          <a:effectLst/>
        </p:spPr>
      </p:cxnSp>
      <p:sp>
        <p:nvSpPr>
          <p:cNvPr id="181" name="Shape 101">
            <a:extLst>
              <a:ext uri="{FF2B5EF4-FFF2-40B4-BE49-F238E27FC236}">
                <a16:creationId xmlns:a16="http://schemas.microsoft.com/office/drawing/2014/main" id="{7FDA596B-8B9A-4DB1-901C-4BEAA108A88D}"/>
              </a:ext>
            </a:extLst>
          </p:cNvPr>
          <p:cNvSpPr txBox="1"/>
          <p:nvPr/>
        </p:nvSpPr>
        <p:spPr>
          <a:xfrm>
            <a:off x="5518382" y="2359102"/>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Alert Queue</a:t>
            </a:r>
          </a:p>
        </p:txBody>
      </p:sp>
      <p:pic>
        <p:nvPicPr>
          <p:cNvPr id="183" name="Picture 182">
            <a:extLst>
              <a:ext uri="{FF2B5EF4-FFF2-40B4-BE49-F238E27FC236}">
                <a16:creationId xmlns:a16="http://schemas.microsoft.com/office/drawing/2014/main" id="{5413DCFB-7ECD-45E3-80B9-F0EC66E86D2B}"/>
              </a:ext>
            </a:extLst>
          </p:cNvPr>
          <p:cNvPicPr>
            <a:picLocks noChangeAspect="1"/>
          </p:cNvPicPr>
          <p:nvPr/>
        </p:nvPicPr>
        <p:blipFill>
          <a:blip r:embed="rId23"/>
          <a:stretch>
            <a:fillRect/>
          </a:stretch>
        </p:blipFill>
        <p:spPr>
          <a:xfrm>
            <a:off x="6003278" y="1886585"/>
            <a:ext cx="513826" cy="513826"/>
          </a:xfrm>
          <a:prstGeom prst="rect">
            <a:avLst/>
          </a:prstGeom>
        </p:spPr>
      </p:pic>
      <p:grpSp>
        <p:nvGrpSpPr>
          <p:cNvPr id="148" name="Graphic 5" descr="security, camera">
            <a:extLst>
              <a:ext uri="{FF2B5EF4-FFF2-40B4-BE49-F238E27FC236}">
                <a16:creationId xmlns:a16="http://schemas.microsoft.com/office/drawing/2014/main" id="{DA0DBD1B-EB65-4E62-A9BF-27C3F42727D0}"/>
              </a:ext>
            </a:extLst>
          </p:cNvPr>
          <p:cNvGrpSpPr/>
          <p:nvPr/>
        </p:nvGrpSpPr>
        <p:grpSpPr>
          <a:xfrm>
            <a:off x="1377160" y="3043087"/>
            <a:ext cx="447046" cy="348965"/>
            <a:chOff x="9209383" y="4861976"/>
            <a:chExt cx="447046" cy="348965"/>
          </a:xfrm>
        </p:grpSpPr>
        <p:sp>
          <p:nvSpPr>
            <p:cNvPr id="150" name="Freeform: Shape 376">
              <a:extLst>
                <a:ext uri="{FF2B5EF4-FFF2-40B4-BE49-F238E27FC236}">
                  <a16:creationId xmlns:a16="http://schemas.microsoft.com/office/drawing/2014/main" id="{A03E88EA-DC7D-40F5-8F83-3C2D1DB0749B}"/>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endParaRPr lang="en-US"/>
            </a:p>
          </p:txBody>
        </p:sp>
        <p:sp>
          <p:nvSpPr>
            <p:cNvPr id="153" name="Freeform: Shape 377">
              <a:extLst>
                <a:ext uri="{FF2B5EF4-FFF2-40B4-BE49-F238E27FC236}">
                  <a16:creationId xmlns:a16="http://schemas.microsoft.com/office/drawing/2014/main" id="{643492CB-FD26-4365-A572-A66FFDB15EF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endParaRPr lang="en-US"/>
            </a:p>
          </p:txBody>
        </p:sp>
        <p:sp>
          <p:nvSpPr>
            <p:cNvPr id="155" name="Freeform: Shape 378">
              <a:extLst>
                <a:ext uri="{FF2B5EF4-FFF2-40B4-BE49-F238E27FC236}">
                  <a16:creationId xmlns:a16="http://schemas.microsoft.com/office/drawing/2014/main" id="{90F40337-167B-462E-AB7D-B9ACEC49B308}"/>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endParaRPr lang="en-US"/>
            </a:p>
          </p:txBody>
        </p:sp>
        <p:sp>
          <p:nvSpPr>
            <p:cNvPr id="159" name="Freeform: Shape 379">
              <a:extLst>
                <a:ext uri="{FF2B5EF4-FFF2-40B4-BE49-F238E27FC236}">
                  <a16:creationId xmlns:a16="http://schemas.microsoft.com/office/drawing/2014/main" id="{0F74DD0A-5C36-4A73-B441-BED5315A540E}"/>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endParaRPr lang="en-US"/>
            </a:p>
          </p:txBody>
        </p:sp>
        <p:sp>
          <p:nvSpPr>
            <p:cNvPr id="160" name="Freeform: Shape 380">
              <a:extLst>
                <a:ext uri="{FF2B5EF4-FFF2-40B4-BE49-F238E27FC236}">
                  <a16:creationId xmlns:a16="http://schemas.microsoft.com/office/drawing/2014/main" id="{3DCFD483-F909-4AF2-999E-63AD10716B7C}"/>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endParaRPr lang="en-US"/>
            </a:p>
          </p:txBody>
        </p:sp>
        <p:sp>
          <p:nvSpPr>
            <p:cNvPr id="162" name="Freeform: Shape 381">
              <a:extLst>
                <a:ext uri="{FF2B5EF4-FFF2-40B4-BE49-F238E27FC236}">
                  <a16:creationId xmlns:a16="http://schemas.microsoft.com/office/drawing/2014/main" id="{B583477E-7277-4FED-BEE5-2580C8868D30}"/>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endParaRPr lang="en-US"/>
            </a:p>
          </p:txBody>
        </p:sp>
      </p:grpSp>
      <p:pic>
        <p:nvPicPr>
          <p:cNvPr id="117" name="Picture 116">
            <a:extLst>
              <a:ext uri="{FF2B5EF4-FFF2-40B4-BE49-F238E27FC236}">
                <a16:creationId xmlns:a16="http://schemas.microsoft.com/office/drawing/2014/main" id="{02EEB63F-CC02-4018-B311-3DDF46CBFC1B}"/>
              </a:ext>
            </a:extLst>
          </p:cNvPr>
          <p:cNvPicPr>
            <a:picLocks noChangeAspect="1"/>
          </p:cNvPicPr>
          <p:nvPr/>
        </p:nvPicPr>
        <p:blipFill>
          <a:blip r:embed="rId24"/>
          <a:stretch>
            <a:fillRect/>
          </a:stretch>
        </p:blipFill>
        <p:spPr>
          <a:xfrm>
            <a:off x="11198405" y="2785848"/>
            <a:ext cx="367892" cy="362987"/>
          </a:xfrm>
          <a:prstGeom prst="rect">
            <a:avLst/>
          </a:prstGeom>
        </p:spPr>
      </p:pic>
      <p:pic>
        <p:nvPicPr>
          <p:cNvPr id="136" name="Picture 135">
            <a:extLst>
              <a:ext uri="{FF2B5EF4-FFF2-40B4-BE49-F238E27FC236}">
                <a16:creationId xmlns:a16="http://schemas.microsoft.com/office/drawing/2014/main" id="{93D679B1-114E-4AE7-8AA3-3FA89B5130E2}"/>
              </a:ext>
            </a:extLst>
          </p:cNvPr>
          <p:cNvPicPr>
            <a:picLocks noChangeAspect="1"/>
          </p:cNvPicPr>
          <p:nvPr/>
        </p:nvPicPr>
        <p:blipFill>
          <a:blip r:embed="rId25"/>
          <a:stretch>
            <a:fillRect/>
          </a:stretch>
        </p:blipFill>
        <p:spPr>
          <a:xfrm>
            <a:off x="11165228" y="3240366"/>
            <a:ext cx="487702" cy="384250"/>
          </a:xfrm>
          <a:prstGeom prst="rect">
            <a:avLst/>
          </a:prstGeom>
        </p:spPr>
      </p:pic>
    </p:spTree>
    <p:extLst>
      <p:ext uri="{BB962C8B-B14F-4D97-AF65-F5344CB8AC3E}">
        <p14:creationId xmlns:p14="http://schemas.microsoft.com/office/powerpoint/2010/main" val="2257415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1.xml><?xml version="1.0" encoding="utf-8"?>
<a:theme xmlns:a="http://schemas.openxmlformats.org/drawingml/2006/main" name="8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4.xml><?xml version="1.0" encoding="utf-8"?>
<a:theme xmlns:a="http://schemas.openxmlformats.org/drawingml/2006/main" name="Light Gray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B8F29FBD-2AAA-42DE-90CA-9903F8061CE9}" vid="{6397B626-E85E-459C-8600-6F194345E104}"/>
    </a:ext>
  </a:extLst>
</a:theme>
</file>

<file path=ppt/theme/theme5.xml><?xml version="1.0" encoding="utf-8"?>
<a:theme xmlns:a="http://schemas.openxmlformats.org/drawingml/2006/main" name="6-52001-28305_GBB Airlift_2020_White">
  <a:themeElements>
    <a:clrScheme name="GBB Airlift_2020">
      <a:dk1>
        <a:srgbClr val="000000"/>
      </a:dk1>
      <a:lt1>
        <a:srgbClr val="FFFFFF"/>
      </a:lt1>
      <a:dk2>
        <a:srgbClr val="243A5E"/>
      </a:dk2>
      <a:lt2>
        <a:srgbClr val="E6E6E6"/>
      </a:lt2>
      <a:accent1>
        <a:srgbClr val="D83B01"/>
      </a:accent1>
      <a:accent2>
        <a:srgbClr val="FF9349"/>
      </a:accent2>
      <a:accent3>
        <a:srgbClr val="50E6FF"/>
      </a:accent3>
      <a:accent4>
        <a:srgbClr val="0078D4"/>
      </a:accent4>
      <a:accent5>
        <a:srgbClr val="243A5E"/>
      </a:accent5>
      <a:accent6>
        <a:srgbClr val="D2D2D2"/>
      </a:accent6>
      <a:hlink>
        <a:srgbClr val="0078D4"/>
      </a:hlink>
      <a:folHlink>
        <a:srgbClr val="D83B0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GBB_Airlift_June_2020_Template_v02  -  Read-Only" id="{F69322DA-208A-4B50-AB34-CE8C1C68A686}" vid="{82F37470-9F47-4790-BC3E-2A90BD0754E7}"/>
    </a:ext>
  </a:extLst>
</a:theme>
</file>

<file path=ppt/theme/theme6.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uild 2020 - Azure Digital Twins" id="{3932DFE4-8336-4A73-A1CE-9E11FB6C3AA2}" vid="{49BD4859-4106-4EC0-98E6-13D36C633648}"/>
    </a:ext>
  </a:extLst>
</a:theme>
</file>

<file path=ppt/theme/theme8.xml><?xml version="1.0" encoding="utf-8"?>
<a:theme xmlns:a="http://schemas.openxmlformats.org/drawingml/2006/main" name="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in Healthcare - Initial Readout 09112017.potx" id="{6BA6A923-2E53-47F8-B984-64C132B94D3C}" vid="{B72B99C5-7B62-4838-97FA-3CB9F6C9653D}"/>
    </a:ext>
  </a:extLst>
</a:theme>
</file>

<file path=ppt/theme/theme9.xml><?xml version="1.0" encoding="utf-8"?>
<a:theme xmlns:a="http://schemas.openxmlformats.org/drawingml/2006/main" name="1_EBC">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STS_x0020_Hashtags xmlns="8c8161c3-9079-4b77-bfbd-a8c1293982d1"/>
    <MediaServiceKeyPoints xmlns="8c8161c3-9079-4b77-bfbd-a8c1293982d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4D3EB12D42DD45A2ED538B1829DBF9" ma:contentTypeVersion="20" ma:contentTypeDescription="Create a new document." ma:contentTypeScope="" ma:versionID="c221a8208b36bb6d21fd361c7fbcf40c">
  <xsd:schema xmlns:xsd="http://www.w3.org/2001/XMLSchema" xmlns:xs="http://www.w3.org/2001/XMLSchema" xmlns:p="http://schemas.microsoft.com/office/2006/metadata/properties" xmlns:ns1="http://schemas.microsoft.com/sharepoint/v3" xmlns:ns3="5d1ffd62-0d66-4ef0-a5f3-194c643f901b" xmlns:ns4="8c8161c3-9079-4b77-bfbd-a8c1293982d1" targetNamespace="http://schemas.microsoft.com/office/2006/metadata/properties" ma:root="true" ma:fieldsID="f036b9ce7400db65d9daa8d42b5f7310" ns1:_="" ns3:_="" ns4:_="">
    <xsd:import namespace="http://schemas.microsoft.com/sharepoint/v3"/>
    <xsd:import namespace="5d1ffd62-0d66-4ef0-a5f3-194c643f901b"/>
    <xsd:import namespace="8c8161c3-9079-4b77-bfbd-a8c1293982d1"/>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1:_ip_UnifiedCompliancePolicyProperties" minOccurs="0"/>
                <xsd:element ref="ns1:_ip_UnifiedCompliancePolicyUIAction" minOccurs="0"/>
                <xsd:element ref="ns4:MediaServiceAutoTags" minOccurs="0"/>
                <xsd:element ref="ns4:MediaServiceLocation"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description="" ma:hidden="true" ma:internalName="_ip_UnifiedCompliancePolicyProperties">
      <xsd:simpleType>
        <xsd:restriction base="dms:Note"/>
      </xsd:simpleType>
    </xsd:element>
    <xsd:element name="_ip_UnifiedCompliancePolicyUIAction" ma:index="1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1ffd62-0d66-4ef0-a5f3-194c643f90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c8161c3-9079-4b77-bfbd-a8c1293982d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30d09b73-bb3e-45a9-b866-1311bb1784c0}"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20" nillable="true" ma:displayName="MediaServiceAutoTags" ma:description="" ma:internalName="MediaServiceAutoTags" ma:readOnly="true">
      <xsd:simpleType>
        <xsd:restriction base="dms:Text"/>
      </xsd:simpleType>
    </xsd:element>
    <xsd:element name="MediaServiceLocation" ma:index="21" nillable="true" ma:displayName="MediaServiceLocation" ma:description="" ma:internalName="MediaServiceLocation" ma:readOnly="true">
      <xsd:simpleType>
        <xsd:restriction base="dms:Text"/>
      </xsd:simpleType>
    </xsd:element>
    <xsd:element name="MediaServiceOCR" ma:index="22" nillable="true" ma:displayName="MediaServiceOCR" ma:description="" ma:internalName="MediaServiceOCR" ma:readOnly="true">
      <xsd:simpleType>
        <xsd:restriction base="dms:Note">
          <xsd:maxLength value="255"/>
        </xsd:restriction>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BC76DD-C464-489F-B9BC-33B38F241B85}">
  <ds:schemaRefs>
    <ds:schemaRef ds:uri="http://schemas.microsoft.com/sharepoint/v3/contenttype/forms"/>
  </ds:schemaRefs>
</ds:datastoreItem>
</file>

<file path=customXml/itemProps2.xml><?xml version="1.0" encoding="utf-8"?>
<ds:datastoreItem xmlns:ds="http://schemas.openxmlformats.org/officeDocument/2006/customXml" ds:itemID="{5680DE54-B4D6-41E7-B7F8-8411540444B5}">
  <ds:schemaRefs>
    <ds:schemaRef ds:uri="http://schemas.openxmlformats.org/package/2006/metadata/core-properties"/>
    <ds:schemaRef ds:uri="http://purl.org/dc/dcmitype/"/>
    <ds:schemaRef ds:uri="http://www.w3.org/XML/1998/namespace"/>
    <ds:schemaRef ds:uri="http://schemas.microsoft.com/office/2006/documentManagement/types"/>
    <ds:schemaRef ds:uri="http://purl.org/dc/terms/"/>
    <ds:schemaRef ds:uri="5d1ffd62-0d66-4ef0-a5f3-194c643f901b"/>
    <ds:schemaRef ds:uri="http://schemas.microsoft.com/sharepoint/v3"/>
    <ds:schemaRef ds:uri="http://schemas.microsoft.com/office/2006/metadata/properties"/>
    <ds:schemaRef ds:uri="http://schemas.microsoft.com/office/infopath/2007/PartnerControls"/>
    <ds:schemaRef ds:uri="8c8161c3-9079-4b77-bfbd-a8c1293982d1"/>
    <ds:schemaRef ds:uri="http://purl.org/dc/elements/1.1/"/>
  </ds:schemaRefs>
</ds:datastoreItem>
</file>

<file path=customXml/itemProps3.xml><?xml version="1.0" encoding="utf-8"?>
<ds:datastoreItem xmlns:ds="http://schemas.openxmlformats.org/officeDocument/2006/customXml" ds:itemID="{823F1B4A-DA54-474F-B51C-CEDE7128B7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d1ffd62-0d66-4ef0-a5f3-194c643f901b"/>
    <ds:schemaRef ds:uri="8c8161c3-9079-4b77-bfbd-a8c1293982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TotalTime>
  <Words>221</Words>
  <Application>Microsoft Office PowerPoint</Application>
  <PresentationFormat>Widescreen</PresentationFormat>
  <Paragraphs>116</Paragraphs>
  <Slides>5</Slides>
  <Notes>0</Notes>
  <HiddenSlides>1</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5</vt:i4>
      </vt:variant>
    </vt:vector>
  </HeadingPairs>
  <TitlesOfParts>
    <vt:vector size="25"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White Template</vt:lpstr>
      <vt:lpstr>4_WHITE TEMPLATE</vt:lpstr>
      <vt:lpstr>Light Gray Template</vt:lpstr>
      <vt:lpstr>6-52001-28305_GBB Airlift_2020_White</vt:lpstr>
      <vt:lpstr>Black Template</vt:lpstr>
      <vt:lpstr>1_9-51151_Build_Black_Template</vt:lpstr>
      <vt:lpstr>WHITE TEMPLATE</vt:lpstr>
      <vt:lpstr>1_EBC</vt:lpstr>
      <vt:lpstr>5-50195_Microsoft_Build_Template</vt:lpstr>
      <vt:lpstr>8_White Template</vt:lpstr>
      <vt:lpstr>Realtime Vehicle Tracking</vt:lpstr>
      <vt:lpstr>Real-time Vehicle Tracking Lab</vt:lpstr>
      <vt:lpstr>Real-time Vehicle Tracking - Demo</vt:lpstr>
      <vt:lpstr>Real-time Vehicle Tracking</vt:lpstr>
      <vt:lpstr>Real-time Risk – NOT COMPLETE DO NOT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Recommended IoT Reference Architecture</dc:title>
  <dc:creator>Terry Mandin</dc:creator>
  <cp:lastModifiedBy>Tyler Becker</cp:lastModifiedBy>
  <cp:revision>3</cp:revision>
  <dcterms:created xsi:type="dcterms:W3CDTF">2020-12-17T19:55:56Z</dcterms:created>
  <dcterms:modified xsi:type="dcterms:W3CDTF">2021-08-12T15:53:49Z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0x0101006D4D3EB12D42DD45A2ED538B1829DBF9</vt:lpwstr>
  </property>
</Properties>
</file>